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901" r:id="rId2"/>
    <p:sldMasterId id="2147483916" r:id="rId3"/>
    <p:sldMasterId id="2147483922" r:id="rId4"/>
    <p:sldMasterId id="2147484059" r:id="rId5"/>
    <p:sldMasterId id="2147484062" r:id="rId6"/>
    <p:sldMasterId id="2147484099" r:id="rId7"/>
    <p:sldMasterId id="2147484184" r:id="rId8"/>
  </p:sldMasterIdLst>
  <p:notesMasterIdLst>
    <p:notesMasterId r:id="rId25"/>
  </p:notesMasterIdLst>
  <p:sldIdLst>
    <p:sldId id="287" r:id="rId9"/>
    <p:sldId id="3446" r:id="rId10"/>
    <p:sldId id="3447" r:id="rId11"/>
    <p:sldId id="3445" r:id="rId12"/>
    <p:sldId id="3448" r:id="rId13"/>
    <p:sldId id="3449" r:id="rId14"/>
    <p:sldId id="3427" r:id="rId15"/>
    <p:sldId id="3450" r:id="rId16"/>
    <p:sldId id="3451" r:id="rId17"/>
    <p:sldId id="3452" r:id="rId18"/>
    <p:sldId id="3453" r:id="rId19"/>
    <p:sldId id="3454" r:id="rId20"/>
    <p:sldId id="3455" r:id="rId21"/>
    <p:sldId id="3456" r:id="rId22"/>
    <p:sldId id="3457" r:id="rId23"/>
    <p:sldId id="34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0783" autoAdjust="0"/>
  </p:normalViewPr>
  <p:slideViewPr>
    <p:cSldViewPr snapToGrid="0">
      <p:cViewPr varScale="1">
        <p:scale>
          <a:sx n="71" d="100"/>
          <a:sy n="71" d="100"/>
        </p:scale>
        <p:origin x="5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Khanh" userId="cc2621bfb3e0faad" providerId="LiveId" clId="{A66ABABB-1631-48BB-A6A8-2D0A1D3E3B88}"/>
    <pc:docChg chg="delSld delMainMaster">
      <pc:chgData name="Thuy Khanh" userId="cc2621bfb3e0faad" providerId="LiveId" clId="{A66ABABB-1631-48BB-A6A8-2D0A1D3E3B88}" dt="2024-04-23T14:20:38.070" v="1" actId="47"/>
      <pc:docMkLst>
        <pc:docMk/>
      </pc:docMkLst>
      <pc:sldChg chg="del">
        <pc:chgData name="Thuy Khanh" userId="cc2621bfb3e0faad" providerId="LiveId" clId="{A66ABABB-1631-48BB-A6A8-2D0A1D3E3B88}" dt="2024-04-23T14:20:20.348" v="0" actId="47"/>
        <pc:sldMkLst>
          <pc:docMk/>
          <pc:sldMk cId="835801171" sldId="419"/>
        </pc:sldMkLst>
      </pc:sldChg>
      <pc:sldChg chg="del">
        <pc:chgData name="Thuy Khanh" userId="cc2621bfb3e0faad" providerId="LiveId" clId="{A66ABABB-1631-48BB-A6A8-2D0A1D3E3B88}" dt="2024-04-23T14:20:38.070" v="1" actId="47"/>
        <pc:sldMkLst>
          <pc:docMk/>
          <pc:sldMk cId="3923083600" sldId="659"/>
        </pc:sldMkLst>
      </pc:sldChg>
      <pc:sldMasterChg chg="del delSldLayout">
        <pc:chgData name="Thuy Khanh" userId="cc2621bfb3e0faad" providerId="LiveId" clId="{A66ABABB-1631-48BB-A6A8-2D0A1D3E3B88}" dt="2024-04-23T14:20:20.348" v="0" actId="47"/>
        <pc:sldMasterMkLst>
          <pc:docMk/>
          <pc:sldMasterMk cId="2655944899" sldId="2147483864"/>
        </pc:sldMasterMkLst>
        <pc:sldLayoutChg chg="del">
          <pc:chgData name="Thuy Khanh" userId="cc2621bfb3e0faad" providerId="LiveId" clId="{A66ABABB-1631-48BB-A6A8-2D0A1D3E3B88}" dt="2024-04-23T14:20:20.348" v="0" actId="47"/>
          <pc:sldLayoutMkLst>
            <pc:docMk/>
            <pc:sldMasterMk cId="2655944899" sldId="2147483864"/>
            <pc:sldLayoutMk cId="4159794424" sldId="2147483865"/>
          </pc:sldLayoutMkLst>
        </pc:sldLayoutChg>
        <pc:sldLayoutChg chg="del">
          <pc:chgData name="Thuy Khanh" userId="cc2621bfb3e0faad" providerId="LiveId" clId="{A66ABABB-1631-48BB-A6A8-2D0A1D3E3B88}" dt="2024-04-23T14:20:20.348" v="0" actId="47"/>
          <pc:sldLayoutMkLst>
            <pc:docMk/>
            <pc:sldMasterMk cId="2655944899" sldId="2147483864"/>
            <pc:sldLayoutMk cId="4050707926" sldId="2147483866"/>
          </pc:sldLayoutMkLst>
        </pc:sldLayoutChg>
        <pc:sldLayoutChg chg="del">
          <pc:chgData name="Thuy Khanh" userId="cc2621bfb3e0faad" providerId="LiveId" clId="{A66ABABB-1631-48BB-A6A8-2D0A1D3E3B88}" dt="2024-04-23T14:20:20.348" v="0" actId="47"/>
          <pc:sldLayoutMkLst>
            <pc:docMk/>
            <pc:sldMasterMk cId="2655944899" sldId="2147483864"/>
            <pc:sldLayoutMk cId="3432067782" sldId="2147483867"/>
          </pc:sldLayoutMkLst>
        </pc:sldLayoutChg>
        <pc:sldLayoutChg chg="del">
          <pc:chgData name="Thuy Khanh" userId="cc2621bfb3e0faad" providerId="LiveId" clId="{A66ABABB-1631-48BB-A6A8-2D0A1D3E3B88}" dt="2024-04-23T14:20:20.348" v="0" actId="47"/>
          <pc:sldLayoutMkLst>
            <pc:docMk/>
            <pc:sldMasterMk cId="2655944899" sldId="2147483864"/>
            <pc:sldLayoutMk cId="1651589995" sldId="2147483868"/>
          </pc:sldLayoutMkLst>
        </pc:sldLayoutChg>
        <pc:sldLayoutChg chg="del">
          <pc:chgData name="Thuy Khanh" userId="cc2621bfb3e0faad" providerId="LiveId" clId="{A66ABABB-1631-48BB-A6A8-2D0A1D3E3B88}" dt="2024-04-23T14:20:20.348" v="0" actId="47"/>
          <pc:sldLayoutMkLst>
            <pc:docMk/>
            <pc:sldMasterMk cId="2655944899" sldId="2147483864"/>
            <pc:sldLayoutMk cId="1852097320" sldId="2147483869"/>
          </pc:sldLayoutMkLst>
        </pc:sldLayoutChg>
        <pc:sldLayoutChg chg="del">
          <pc:chgData name="Thuy Khanh" userId="cc2621bfb3e0faad" providerId="LiveId" clId="{A66ABABB-1631-48BB-A6A8-2D0A1D3E3B88}" dt="2024-04-23T14:20:20.348" v="0" actId="47"/>
          <pc:sldLayoutMkLst>
            <pc:docMk/>
            <pc:sldMasterMk cId="2655944899" sldId="2147483864"/>
            <pc:sldLayoutMk cId="4162729927" sldId="2147483870"/>
          </pc:sldLayoutMkLst>
        </pc:sldLayoutChg>
        <pc:sldLayoutChg chg="del">
          <pc:chgData name="Thuy Khanh" userId="cc2621bfb3e0faad" providerId="LiveId" clId="{A66ABABB-1631-48BB-A6A8-2D0A1D3E3B88}" dt="2024-04-23T14:20:20.348" v="0" actId="47"/>
          <pc:sldLayoutMkLst>
            <pc:docMk/>
            <pc:sldMasterMk cId="2655944899" sldId="2147483864"/>
            <pc:sldLayoutMk cId="170882751" sldId="2147483871"/>
          </pc:sldLayoutMkLst>
        </pc:sldLayoutChg>
        <pc:sldLayoutChg chg="del">
          <pc:chgData name="Thuy Khanh" userId="cc2621bfb3e0faad" providerId="LiveId" clId="{A66ABABB-1631-48BB-A6A8-2D0A1D3E3B88}" dt="2024-04-23T14:20:20.348" v="0" actId="47"/>
          <pc:sldLayoutMkLst>
            <pc:docMk/>
            <pc:sldMasterMk cId="2655944899" sldId="2147483864"/>
            <pc:sldLayoutMk cId="2155443397" sldId="2147483872"/>
          </pc:sldLayoutMkLst>
        </pc:sldLayoutChg>
        <pc:sldLayoutChg chg="del">
          <pc:chgData name="Thuy Khanh" userId="cc2621bfb3e0faad" providerId="LiveId" clId="{A66ABABB-1631-48BB-A6A8-2D0A1D3E3B88}" dt="2024-04-23T14:20:20.348" v="0" actId="47"/>
          <pc:sldLayoutMkLst>
            <pc:docMk/>
            <pc:sldMasterMk cId="2655944899" sldId="2147483864"/>
            <pc:sldLayoutMk cId="527180981" sldId="2147483873"/>
          </pc:sldLayoutMkLst>
        </pc:sldLayoutChg>
        <pc:sldLayoutChg chg="del">
          <pc:chgData name="Thuy Khanh" userId="cc2621bfb3e0faad" providerId="LiveId" clId="{A66ABABB-1631-48BB-A6A8-2D0A1D3E3B88}" dt="2024-04-23T14:20:20.348" v="0" actId="47"/>
          <pc:sldLayoutMkLst>
            <pc:docMk/>
            <pc:sldMasterMk cId="2655944899" sldId="2147483864"/>
            <pc:sldLayoutMk cId="3818467851" sldId="2147483874"/>
          </pc:sldLayoutMkLst>
        </pc:sldLayoutChg>
        <pc:sldLayoutChg chg="del">
          <pc:chgData name="Thuy Khanh" userId="cc2621bfb3e0faad" providerId="LiveId" clId="{A66ABABB-1631-48BB-A6A8-2D0A1D3E3B88}" dt="2024-04-23T14:20:20.348" v="0" actId="47"/>
          <pc:sldLayoutMkLst>
            <pc:docMk/>
            <pc:sldMasterMk cId="2655944899" sldId="2147483864"/>
            <pc:sldLayoutMk cId="3511864438" sldId="2147483875"/>
          </pc:sldLayoutMkLst>
        </pc:sldLayoutChg>
      </pc:sldMasterChg>
      <pc:sldMasterChg chg="del delSldLayout">
        <pc:chgData name="Thuy Khanh" userId="cc2621bfb3e0faad" providerId="LiveId" clId="{A66ABABB-1631-48BB-A6A8-2D0A1D3E3B88}" dt="2024-04-23T14:20:38.070" v="1" actId="47"/>
        <pc:sldMasterMkLst>
          <pc:docMk/>
          <pc:sldMasterMk cId="3122263922" sldId="2147483885"/>
        </pc:sldMasterMkLst>
        <pc:sldLayoutChg chg="del">
          <pc:chgData name="Thuy Khanh" userId="cc2621bfb3e0faad" providerId="LiveId" clId="{A66ABABB-1631-48BB-A6A8-2D0A1D3E3B88}" dt="2024-04-23T14:20:38.070" v="1" actId="47"/>
          <pc:sldLayoutMkLst>
            <pc:docMk/>
            <pc:sldMasterMk cId="3122263922" sldId="2147483885"/>
            <pc:sldLayoutMk cId="99726114" sldId="2147483886"/>
          </pc:sldLayoutMkLst>
        </pc:sldLayoutChg>
        <pc:sldLayoutChg chg="del">
          <pc:chgData name="Thuy Khanh" userId="cc2621bfb3e0faad" providerId="LiveId" clId="{A66ABABB-1631-48BB-A6A8-2D0A1D3E3B88}" dt="2024-04-23T14:20:38.070" v="1" actId="47"/>
          <pc:sldLayoutMkLst>
            <pc:docMk/>
            <pc:sldMasterMk cId="3122263922" sldId="2147483885"/>
            <pc:sldLayoutMk cId="3855727675" sldId="2147483887"/>
          </pc:sldLayoutMkLst>
        </pc:sldLayoutChg>
        <pc:sldLayoutChg chg="del">
          <pc:chgData name="Thuy Khanh" userId="cc2621bfb3e0faad" providerId="LiveId" clId="{A66ABABB-1631-48BB-A6A8-2D0A1D3E3B88}" dt="2024-04-23T14:20:38.070" v="1" actId="47"/>
          <pc:sldLayoutMkLst>
            <pc:docMk/>
            <pc:sldMasterMk cId="3122263922" sldId="2147483885"/>
            <pc:sldLayoutMk cId="565658587" sldId="21474838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19D62-AA7A-4182-9FAA-47FB7A7350C7}"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94F86-14A3-48D2-8632-BC2BB79190CF}" type="slidenum">
              <a:rPr lang="en-US" smtClean="0"/>
              <a:t>‹#›</a:t>
            </a:fld>
            <a:endParaRPr lang="en-US"/>
          </a:p>
        </p:txBody>
      </p:sp>
    </p:spTree>
    <p:extLst>
      <p:ext uri="{BB962C8B-B14F-4D97-AF65-F5344CB8AC3E}">
        <p14:creationId xmlns:p14="http://schemas.microsoft.com/office/powerpoint/2010/main" val="11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19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9191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779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6268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752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1456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369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100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757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282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5785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950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750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27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36805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6" name="图片 5">
            <a:extLst>
              <a:ext uri="{FF2B5EF4-FFF2-40B4-BE49-F238E27FC236}">
                <a16:creationId xmlns:a16="http://schemas.microsoft.com/office/drawing/2014/main" id="{A1E8ED1C-1DAC-45C9-88C6-0DFF9C7B7F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2273" y="-150920"/>
            <a:ext cx="4799416" cy="1958404"/>
          </a:xfrm>
          <a:prstGeom prst="rect">
            <a:avLst/>
          </a:prstGeom>
        </p:spPr>
      </p:pic>
    </p:spTree>
    <p:extLst>
      <p:ext uri="{BB962C8B-B14F-4D97-AF65-F5344CB8AC3E}">
        <p14:creationId xmlns:p14="http://schemas.microsoft.com/office/powerpoint/2010/main" val="1352098512"/>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ủ đề chí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Quyển sách">
            <a:extLst>
              <a:ext uri="{FF2B5EF4-FFF2-40B4-BE49-F238E27FC236}">
                <a16:creationId xmlns:a16="http://schemas.microsoft.com/office/drawing/2014/main" id="{FC75705A-7D30-440F-AE08-11B1D14ACF89}"/>
              </a:ext>
            </a:extLst>
          </p:cNvPr>
          <p:cNvSpPr>
            <a:spLocks noGrp="1"/>
          </p:cNvSpPr>
          <p:nvPr>
            <p:ph type="pic" sz="quarter" idx="14" hasCustomPrompt="1"/>
          </p:nvPr>
        </p:nvSpPr>
        <p:spPr>
          <a:xfrm>
            <a:off x="8793417" y="735641"/>
            <a:ext cx="2233179" cy="1317287"/>
          </a:xfrm>
          <a:prstGeom prst="rect">
            <a:avLst/>
          </a:prstGeom>
        </p:spPr>
        <p:txBody>
          <a:bodyPr/>
          <a:lstStyle>
            <a:lvl1pPr marL="0" indent="0">
              <a:buNone/>
              <a:defRPr/>
            </a:lvl1pPr>
          </a:lstStyle>
          <a:p>
            <a:r>
              <a:rPr lang="en-US"/>
              <a:t>4</a:t>
            </a:r>
          </a:p>
        </p:txBody>
      </p:sp>
      <p:sp>
        <p:nvSpPr>
          <p:cNvPr id="41" name="Số tuần">
            <a:extLst>
              <a:ext uri="{FF2B5EF4-FFF2-40B4-BE49-F238E27FC236}">
                <a16:creationId xmlns:a16="http://schemas.microsoft.com/office/drawing/2014/main" id="{3349E88C-E7D3-49A6-9E27-CF84C6AB59A4}"/>
              </a:ext>
            </a:extLst>
          </p:cNvPr>
          <p:cNvSpPr>
            <a:spLocks noGrp="1"/>
          </p:cNvSpPr>
          <p:nvPr>
            <p:ph type="body" sz="quarter" idx="16" hasCustomPrompt="1"/>
          </p:nvPr>
        </p:nvSpPr>
        <p:spPr>
          <a:xfrm>
            <a:off x="9935273" y="879886"/>
            <a:ext cx="561372" cy="775533"/>
          </a:xfrm>
          <a:prstGeom prst="rect">
            <a:avLst/>
          </a:prstGeom>
          <a:noFill/>
        </p:spPr>
        <p:txBody>
          <a:bodyPr wrap="none" rtlCol="0">
            <a:spAutoFit/>
          </a:bodyPr>
          <a:lstStyle>
            <a:lvl1pPr marL="0" indent="0">
              <a:buNone/>
              <a:defRPr lang="en-US" sz="4933" b="1" baseline="0" smtClean="0">
                <a:solidFill>
                  <a:srgbClr val="D22229"/>
                </a:solidFill>
                <a:latin typeface="Arial Rounded MT Bold" panose="020F0704030504030204" pitchFamily="34" charset="0"/>
              </a:defRPr>
            </a:lvl1pPr>
          </a:lstStyle>
          <a:p>
            <a:pPr marL="0" lvl="0"/>
            <a:r>
              <a:rPr lang="en-US"/>
              <a:t>1</a:t>
            </a:r>
          </a:p>
        </p:txBody>
      </p:sp>
      <p:sp>
        <p:nvSpPr>
          <p:cNvPr id="39" name="Tuần">
            <a:extLst>
              <a:ext uri="{FF2B5EF4-FFF2-40B4-BE49-F238E27FC236}">
                <a16:creationId xmlns:a16="http://schemas.microsoft.com/office/drawing/2014/main" id="{60D95361-9295-43D0-8789-370BE5BEF47A}"/>
              </a:ext>
            </a:extLst>
          </p:cNvPr>
          <p:cNvSpPr>
            <a:spLocks noGrp="1"/>
          </p:cNvSpPr>
          <p:nvPr>
            <p:ph type="body" sz="quarter" idx="15" hasCustomPrompt="1"/>
          </p:nvPr>
        </p:nvSpPr>
        <p:spPr>
          <a:xfrm>
            <a:off x="9122477" y="853534"/>
            <a:ext cx="827471" cy="387735"/>
          </a:xfrm>
          <a:prstGeom prst="rect">
            <a:avLst/>
          </a:prstGeom>
          <a:noFill/>
        </p:spPr>
        <p:txBody>
          <a:bodyPr wrap="none" rtlCol="0">
            <a:spAutoFit/>
          </a:bodyPr>
          <a:lstStyle>
            <a:lvl1pPr marL="0" indent="0">
              <a:buNone/>
              <a:defRPr lang="en-US" sz="2133" b="1" baseline="0" smtClean="0">
                <a:solidFill>
                  <a:srgbClr val="0F943E"/>
                </a:solidFill>
                <a:latin typeface="VNI-Avo" pitchFamily="2" charset="0"/>
              </a:defRPr>
            </a:lvl1pPr>
            <a:lvl2pPr>
              <a:defRPr lang="en-US" sz="1800" smtClean="0"/>
            </a:lvl2pPr>
            <a:lvl3pPr>
              <a:defRPr lang="en-US" sz="1800" smtClean="0"/>
            </a:lvl3pPr>
            <a:lvl4pPr>
              <a:defRPr lang="en-US" smtClean="0"/>
            </a:lvl4pPr>
            <a:lvl5pPr>
              <a:defRPr lang="en-US"/>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33" b="1">
                <a:solidFill>
                  <a:srgbClr val="0F943E"/>
                </a:solidFill>
                <a:latin typeface="VNI-Avo" pitchFamily="2" charset="0"/>
              </a:rPr>
              <a:t>Tuaàn</a:t>
            </a:r>
          </a:p>
        </p:txBody>
      </p:sp>
      <p:sp>
        <p:nvSpPr>
          <p:cNvPr id="28" name="Chủ đề">
            <a:extLst>
              <a:ext uri="{FF2B5EF4-FFF2-40B4-BE49-F238E27FC236}">
                <a16:creationId xmlns:a16="http://schemas.microsoft.com/office/drawing/2014/main" id="{64CA5B65-6CF3-40FC-A1A0-8F2FCF19B3ED}"/>
              </a:ext>
            </a:extLst>
          </p:cNvPr>
          <p:cNvSpPr>
            <a:spLocks noGrp="1"/>
          </p:cNvSpPr>
          <p:nvPr>
            <p:ph type="body" sz="quarter" idx="11"/>
          </p:nvPr>
        </p:nvSpPr>
        <p:spPr>
          <a:xfrm>
            <a:off x="1356434" y="229344"/>
            <a:ext cx="184731" cy="664734"/>
          </a:xfrm>
          <a:prstGeom prst="rect">
            <a:avLst/>
          </a:prstGeom>
          <a:noFill/>
        </p:spPr>
        <p:txBody>
          <a:bodyPr wrap="none" rtlCol="0">
            <a:spAutoFit/>
          </a:bodyPr>
          <a:lstStyle>
            <a:lvl1pPr marL="0" indent="0">
              <a:buNone/>
              <a:defRPr lang="en-US" sz="4133" baseline="0">
                <a:solidFill>
                  <a:schemeClr val="bg1"/>
                </a:solidFill>
                <a:latin typeface="Averta Std CY Bold" panose="00000800000000000000" pitchFamily="50" charset="0"/>
              </a:defRPr>
            </a:lvl1pPr>
          </a:lstStyle>
          <a:p>
            <a:pPr marL="0" lvl="0"/>
            <a:endParaRPr lang="en-US"/>
          </a:p>
        </p:txBody>
      </p:sp>
      <p:sp>
        <p:nvSpPr>
          <p:cNvPr id="19" name="Hình nền">
            <a:extLst>
              <a:ext uri="{FF2B5EF4-FFF2-40B4-BE49-F238E27FC236}">
                <a16:creationId xmlns:a16="http://schemas.microsoft.com/office/drawing/2014/main" id="{85745E1D-520A-43DF-8891-F77398A04300}"/>
              </a:ext>
            </a:extLst>
          </p:cNvPr>
          <p:cNvSpPr>
            <a:spLocks noGrp="1"/>
          </p:cNvSpPr>
          <p:nvPr>
            <p:ph type="pic" sz="quarter" idx="10" hasCustomPrompt="1"/>
          </p:nvPr>
        </p:nvSpPr>
        <p:spPr>
          <a:xfrm>
            <a:off x="0" y="-965653"/>
            <a:ext cx="12192000" cy="2777980"/>
          </a:xfrm>
          <a:prstGeom prst="rect">
            <a:avLst/>
          </a:prstGeom>
        </p:spPr>
        <p:txBody>
          <a:bodyPr/>
          <a:lstStyle>
            <a:lvl1pPr marL="0" indent="0">
              <a:buNone/>
              <a:defRPr/>
            </a:lvl1pPr>
          </a:lstStyle>
          <a:p>
            <a:r>
              <a:rPr lang="en-US"/>
              <a:t>3</a:t>
            </a:r>
          </a:p>
        </p:txBody>
      </p:sp>
      <p:sp>
        <p:nvSpPr>
          <p:cNvPr id="32" name="Banner">
            <a:extLst>
              <a:ext uri="{FF2B5EF4-FFF2-40B4-BE49-F238E27FC236}">
                <a16:creationId xmlns:a16="http://schemas.microsoft.com/office/drawing/2014/main" id="{1D2DD091-0009-4754-A47C-09294348D6A6}"/>
              </a:ext>
            </a:extLst>
          </p:cNvPr>
          <p:cNvSpPr>
            <a:spLocks noGrp="1"/>
          </p:cNvSpPr>
          <p:nvPr>
            <p:ph type="pic" sz="quarter" idx="13" hasCustomPrompt="1"/>
          </p:nvPr>
        </p:nvSpPr>
        <p:spPr>
          <a:xfrm>
            <a:off x="2706981" y="1089921"/>
            <a:ext cx="5437632" cy="1438656"/>
          </a:xfrm>
          <a:prstGeom prst="rect">
            <a:avLst/>
          </a:prstGeom>
        </p:spPr>
        <p:txBody>
          <a:bodyPr/>
          <a:lstStyle>
            <a:lvl1pPr marL="0" indent="0">
              <a:buNone/>
              <a:defRPr/>
            </a:lvl1pPr>
          </a:lstStyle>
          <a:p>
            <a:r>
              <a:rPr lang="en-US"/>
              <a:t>2</a:t>
            </a:r>
          </a:p>
        </p:txBody>
      </p:sp>
      <p:sp>
        <p:nvSpPr>
          <p:cNvPr id="30" name="Hoa hướng dương">
            <a:extLst>
              <a:ext uri="{FF2B5EF4-FFF2-40B4-BE49-F238E27FC236}">
                <a16:creationId xmlns:a16="http://schemas.microsoft.com/office/drawing/2014/main" id="{5E45767F-472D-4FA5-98C3-D8AE85BE8FB6}"/>
              </a:ext>
            </a:extLst>
          </p:cNvPr>
          <p:cNvSpPr>
            <a:spLocks noGrp="1"/>
          </p:cNvSpPr>
          <p:nvPr>
            <p:ph type="pic" sz="quarter" idx="12" hasCustomPrompt="1"/>
          </p:nvPr>
        </p:nvSpPr>
        <p:spPr>
          <a:xfrm>
            <a:off x="2205537" y="924915"/>
            <a:ext cx="2109216" cy="1755648"/>
          </a:xfrm>
          <a:prstGeom prst="rect">
            <a:avLst/>
          </a:prstGeom>
        </p:spPr>
        <p:txBody>
          <a:bodyPr/>
          <a:lstStyle>
            <a:lvl1pPr marL="0" indent="0">
              <a:buNone/>
              <a:defRPr/>
            </a:lvl1pPr>
          </a:lstStyle>
          <a:p>
            <a:r>
              <a:rPr lang="en-US"/>
              <a:t>1</a:t>
            </a:r>
          </a:p>
        </p:txBody>
      </p:sp>
      <p:sp>
        <p:nvSpPr>
          <p:cNvPr id="47" name="Tên bài">
            <a:extLst>
              <a:ext uri="{FF2B5EF4-FFF2-40B4-BE49-F238E27FC236}">
                <a16:creationId xmlns:a16="http://schemas.microsoft.com/office/drawing/2014/main" id="{0112B2DB-96EF-4682-9D22-3E9B97806C1F}"/>
              </a:ext>
            </a:extLst>
          </p:cNvPr>
          <p:cNvSpPr>
            <a:spLocks noGrp="1"/>
          </p:cNvSpPr>
          <p:nvPr>
            <p:ph type="body" sz="quarter" idx="18" hasCustomPrompt="1"/>
          </p:nvPr>
        </p:nvSpPr>
        <p:spPr>
          <a:xfrm>
            <a:off x="4531432" y="1659413"/>
            <a:ext cx="784189" cy="590931"/>
          </a:xfrm>
          <a:prstGeom prst="rect">
            <a:avLst/>
          </a:prstGeom>
          <a:noFill/>
        </p:spPr>
        <p:txBody>
          <a:bodyPr wrap="none" rtlCol="0">
            <a:spAutoFit/>
          </a:bodyPr>
          <a:lstStyle>
            <a:lvl1pPr marL="0" indent="0">
              <a:buNone/>
              <a:defRPr lang="en-US" sz="3600" b="1" baseline="0">
                <a:solidFill>
                  <a:srgbClr val="732913"/>
                </a:solidFill>
                <a:latin typeface="Averta Std CY Bold" panose="00000800000000000000" pitchFamily="50" charset="0"/>
              </a:defRPr>
            </a:lvl1pPr>
          </a:lstStyle>
          <a:p>
            <a:pPr marL="0" lvl="0"/>
            <a:r>
              <a:rPr lang="en-US"/>
              <a:t>Bài</a:t>
            </a:r>
          </a:p>
        </p:txBody>
      </p:sp>
      <p:sp>
        <p:nvSpPr>
          <p:cNvPr id="18" name="Bài số">
            <a:extLst>
              <a:ext uri="{FF2B5EF4-FFF2-40B4-BE49-F238E27FC236}">
                <a16:creationId xmlns:a16="http://schemas.microsoft.com/office/drawing/2014/main" id="{53DC161D-CD58-423D-A42D-94AE01F60768}"/>
              </a:ext>
            </a:extLst>
          </p:cNvPr>
          <p:cNvSpPr>
            <a:spLocks noGrp="1"/>
          </p:cNvSpPr>
          <p:nvPr>
            <p:ph type="body" sz="quarter" idx="21" hasCustomPrompt="1"/>
          </p:nvPr>
        </p:nvSpPr>
        <p:spPr>
          <a:xfrm>
            <a:off x="2933778" y="1394275"/>
            <a:ext cx="652743" cy="850746"/>
          </a:xfrm>
          <a:prstGeom prst="rect">
            <a:avLst/>
          </a:prstGeom>
          <a:noFill/>
        </p:spPr>
        <p:txBody>
          <a:bodyPr wrap="none" rtlCol="0">
            <a:spAutoFit/>
          </a:bodyPr>
          <a:lstStyle>
            <a:lvl1pPr marL="0" indent="0" algn="ctr">
              <a:spcBef>
                <a:spcPts val="0"/>
              </a:spcBef>
              <a:buNone/>
              <a:defRPr lang="en-US" sz="2800" b="1">
                <a:solidFill>
                  <a:schemeClr val="bg1"/>
                </a:solidFill>
                <a:latin typeface="Averta Std CY Bold" panose="00000800000000000000" pitchFamily="50" charset="0"/>
              </a:defRPr>
            </a:lvl1pPr>
          </a:lstStyle>
          <a:p>
            <a:pPr marL="0" lvl="0" algn="ctr">
              <a:lnSpc>
                <a:spcPct val="88000"/>
              </a:lnSpc>
            </a:pPr>
            <a:r>
              <a:rPr lang="en-US"/>
              <a:t>Bài</a:t>
            </a:r>
          </a:p>
          <a:p>
            <a:pPr marL="0" lvl="0" algn="ctr">
              <a:lnSpc>
                <a:spcPct val="88000"/>
              </a:lnSpc>
            </a:pPr>
            <a:r>
              <a:rPr lang="en-US"/>
              <a:t>1</a:t>
            </a:r>
          </a:p>
        </p:txBody>
      </p:sp>
      <p:sp>
        <p:nvSpPr>
          <p:cNvPr id="3" name="Tiếng Việt 2">
            <a:extLst>
              <a:ext uri="{FF2B5EF4-FFF2-40B4-BE49-F238E27FC236}">
                <a16:creationId xmlns:a16="http://schemas.microsoft.com/office/drawing/2014/main" id="{069A2C54-215F-4415-A7E6-12B1B2087332}"/>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
        <p:nvSpPr>
          <p:cNvPr id="56" name="Nội dung">
            <a:extLst>
              <a:ext uri="{FF2B5EF4-FFF2-40B4-BE49-F238E27FC236}">
                <a16:creationId xmlns:a16="http://schemas.microsoft.com/office/drawing/2014/main" id="{2C48D4CF-C0AF-4152-A84A-005807EFE7F3}"/>
              </a:ext>
            </a:extLst>
          </p:cNvPr>
          <p:cNvSpPr>
            <a:spLocks noGrp="1"/>
          </p:cNvSpPr>
          <p:nvPr>
            <p:ph type="body" sz="quarter" idx="19" hasCustomPrompt="1"/>
          </p:nvPr>
        </p:nvSpPr>
        <p:spPr>
          <a:xfrm>
            <a:off x="1622331" y="3218515"/>
            <a:ext cx="9404263" cy="553934"/>
          </a:xfrm>
          <a:prstGeom prst="rect">
            <a:avLst/>
          </a:prstGeom>
          <a:noFill/>
        </p:spPr>
        <p:txBody>
          <a:bodyPr wrap="square" rtlCol="0">
            <a:spAutoFit/>
          </a:bodyPr>
          <a:lstStyle>
            <a:lvl1pPr marL="0" indent="0">
              <a:buNone/>
              <a:defRPr lang="en-US" sz="3333" b="1">
                <a:latin typeface="Averta Std CY Bold" panose="00000800000000000000" pitchFamily="50" charset="0"/>
              </a:defRPr>
            </a:lvl1pPr>
          </a:lstStyle>
          <a:p>
            <a:pPr marL="0" lvl="0"/>
            <a:r>
              <a:rPr lang="en-US"/>
              <a:t>Nội dung</a:t>
            </a:r>
          </a:p>
        </p:txBody>
      </p:sp>
      <p:sp>
        <p:nvSpPr>
          <p:cNvPr id="6" name="hình 1">
            <a:extLst>
              <a:ext uri="{FF2B5EF4-FFF2-40B4-BE49-F238E27FC236}">
                <a16:creationId xmlns:a16="http://schemas.microsoft.com/office/drawing/2014/main" id="{A9CC05EE-F95E-44E9-9AF3-7529B94946B8}"/>
              </a:ext>
            </a:extLst>
          </p:cNvPr>
          <p:cNvSpPr>
            <a:spLocks noGrp="1"/>
          </p:cNvSpPr>
          <p:nvPr>
            <p:ph type="pic" sz="quarter" idx="22" hasCustomPrompt="1"/>
          </p:nvPr>
        </p:nvSpPr>
        <p:spPr>
          <a:xfrm>
            <a:off x="144946" y="2528577"/>
            <a:ext cx="5764737" cy="4023360"/>
          </a:xfrm>
          <a:prstGeom prst="rect">
            <a:avLst/>
          </a:prstGeom>
        </p:spPr>
        <p:txBody>
          <a:bodyPr/>
          <a:lstStyle>
            <a:lvl1pPr marL="0" indent="0">
              <a:buNone/>
              <a:defRPr/>
            </a:lvl1pPr>
          </a:lstStyle>
          <a:p>
            <a:r>
              <a:rPr lang="en-US"/>
              <a:t>img</a:t>
            </a:r>
          </a:p>
        </p:txBody>
      </p:sp>
      <p:sp>
        <p:nvSpPr>
          <p:cNvPr id="20" name="hình 2">
            <a:extLst>
              <a:ext uri="{FF2B5EF4-FFF2-40B4-BE49-F238E27FC236}">
                <a16:creationId xmlns:a16="http://schemas.microsoft.com/office/drawing/2014/main" id="{9DABCE60-3075-42B3-A363-84E7D3600C4A}"/>
              </a:ext>
            </a:extLst>
          </p:cNvPr>
          <p:cNvSpPr>
            <a:spLocks noGrp="1" noChangeAspect="1"/>
          </p:cNvSpPr>
          <p:nvPr>
            <p:ph type="pic" sz="quarter" idx="23" hasCustomPrompt="1"/>
          </p:nvPr>
        </p:nvSpPr>
        <p:spPr>
          <a:xfrm>
            <a:off x="6096007" y="2528577"/>
            <a:ext cx="5951060" cy="4023360"/>
          </a:xfrm>
          <a:prstGeom prst="rect">
            <a:avLst/>
          </a:prstGeom>
        </p:spPr>
        <p:txBody>
          <a:bodyPr/>
          <a:lstStyle>
            <a:lvl1pPr marL="0" indent="0">
              <a:buNone/>
              <a:defRPr/>
            </a:lvl1pPr>
          </a:lstStyle>
          <a:p>
            <a:r>
              <a:rPr lang="en-US"/>
              <a:t>img</a:t>
            </a:r>
          </a:p>
        </p:txBody>
      </p:sp>
    </p:spTree>
    <p:extLst>
      <p:ext uri="{BB962C8B-B14F-4D97-AF65-F5344CB8AC3E}">
        <p14:creationId xmlns:p14="http://schemas.microsoft.com/office/powerpoint/2010/main" val="77799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nodePh="1">
                                  <p:stCondLst>
                                    <p:cond delay="0"/>
                                  </p:stCondLst>
                                  <p:endCondLst>
                                    <p:cond evt="begin" delay="0">
                                      <p:tn val="23"/>
                                    </p:cond>
                                  </p:endCondLst>
                                  <p:iterate type="lt">
                                    <p:tmPct val="8000"/>
                                  </p:iterate>
                                  <p:childTnLst>
                                    <p:set>
                                      <p:cBhvr>
                                        <p:cTn id="24" dur="1" fill="hold">
                                          <p:stCondLst>
                                            <p:cond delay="0"/>
                                          </p:stCondLst>
                                        </p:cTn>
                                        <p:tgtEl>
                                          <p:spTgt spid="28">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28">
                                            <p:txEl>
                                              <p:pRg st="0" end="0"/>
                                            </p:txEl>
                                          </p:spTgt>
                                        </p:tgtEl>
                                        <p:attrNameLst>
                                          <p:attrName>ppt_w</p:attrName>
                                        </p:attrNameLst>
                                      </p:cBhvr>
                                    </p:anim>
                                    <p:anim by="(#ppt_w*0.50)" calcmode="lin" valueType="num">
                                      <p:cBhvr>
                                        <p:cTn id="26" dur="500" decel="50000" autoRev="1" fill="hold">
                                          <p:stCondLst>
                                            <p:cond delay="0"/>
                                          </p:stCondLst>
                                        </p:cTn>
                                        <p:tgtEl>
                                          <p:spTgt spid="28">
                                            <p:txEl>
                                              <p:pRg st="0" end="0"/>
                                            </p:txEl>
                                          </p:spTgt>
                                        </p:tgtEl>
                                        <p:attrNameLst>
                                          <p:attrName>ppt_x</p:attrName>
                                        </p:attrNameLst>
                                      </p:cBhvr>
                                    </p:anim>
                                    <p:anim from="(-#ppt_h/2)" to="(#ppt_y)" calcmode="lin" valueType="num">
                                      <p:cBhvr>
                                        <p:cTn id="27" dur="1000" fill="hold">
                                          <p:stCondLst>
                                            <p:cond delay="0"/>
                                          </p:stCondLst>
                                        </p:cTn>
                                        <p:tgtEl>
                                          <p:spTgt spid="28">
                                            <p:txEl>
                                              <p:pRg st="0" end="0"/>
                                            </p:txEl>
                                          </p:spTgt>
                                        </p:tgtEl>
                                        <p:attrNameLst>
                                          <p:attrName>ppt_y</p:attrName>
                                        </p:attrNameLst>
                                      </p:cBhvr>
                                    </p:anim>
                                    <p:animRot by="21600000">
                                      <p:cBhvr>
                                        <p:cTn id="28" dur="1000" fill="hold">
                                          <p:stCondLst>
                                            <p:cond delay="0"/>
                                          </p:stCondLst>
                                        </p:cTn>
                                        <p:tgtEl>
                                          <p:spTgt spid="28">
                                            <p:txEl>
                                              <p:pRg st="0" end="0"/>
                                            </p:txEl>
                                          </p:spTgt>
                                        </p:tgtEl>
                                        <p:attrNameLst>
                                          <p:attrName>r</p:attrName>
                                        </p:attrNameLst>
                                      </p:cBhvr>
                                    </p:animRot>
                                  </p:childTnLst>
                                </p:cTn>
                              </p:par>
                            </p:childTnLst>
                          </p:cTn>
                        </p:par>
                        <p:par>
                          <p:cTn id="29" fill="hold">
                            <p:stCondLst>
                              <p:cond delay="1000"/>
                            </p:stCondLst>
                            <p:childTnLst>
                              <p:par>
                                <p:cTn id="30" presetID="1" presetClass="entr" presetSubtype="0" fill="hold" grpId="0" nodeType="afterEffect">
                                  <p:stCondLst>
                                    <p:cond delay="0"/>
                                  </p:stCondLst>
                                  <p:iterate type="lt">
                                    <p:tmAbs val="50"/>
                                  </p:iterate>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out)">
                                      <p:cBhvr>
                                        <p:cTn id="36" dur="2000"/>
                                        <p:tgtEl>
                                          <p:spTgt spid="30"/>
                                        </p:tgtEl>
                                      </p:cBhvr>
                                    </p:animEffect>
                                  </p:childTnLst>
                                </p:cTn>
                              </p:par>
                              <p:par>
                                <p:cTn id="37" presetID="10" presetClass="exit" presetSubtype="0" fill="hold" grpId="1" nodeType="withEffect">
                                  <p:stCondLst>
                                    <p:cond delay="0"/>
                                  </p:stCondLst>
                                  <p:iterate type="lt">
                                    <p:tmPct val="0"/>
                                  </p:iterate>
                                  <p:childTnLst>
                                    <p:animEffect transition="out" filter="fade">
                                      <p:cBhvr>
                                        <p:cTn id="38" dur="500"/>
                                        <p:tgtEl>
                                          <p:spTgt spid="56"/>
                                        </p:tgtEl>
                                      </p:cBhvr>
                                    </p:animEffect>
                                    <p:set>
                                      <p:cBhvr>
                                        <p:cTn id="39" dur="1" fill="hold">
                                          <p:stCondLst>
                                            <p:cond delay="499"/>
                                          </p:stCondLst>
                                        </p:cTn>
                                        <p:tgtEl>
                                          <p:spTgt spid="56"/>
                                        </p:tgtEl>
                                        <p:attrNameLst>
                                          <p:attrName>style.visibility</p:attrName>
                                        </p:attrNameLst>
                                      </p:cBhvr>
                                      <p:to>
                                        <p:strVal val="hidden"/>
                                      </p:to>
                                    </p:se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1500"/>
                                        <p:tgtEl>
                                          <p:spTgt spid="3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 calcmode="lin" valueType="num">
                                      <p:cBhvr>
                                        <p:cTn id="46"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18">
                                            <p:txEl>
                                              <p:pRg st="0" end="0"/>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xEl>
                                              <p:pRg st="1" end="1"/>
                                            </p:txEl>
                                          </p:spTgt>
                                        </p:tgtEl>
                                        <p:attrNameLst>
                                          <p:attrName>style.visibility</p:attrName>
                                        </p:attrNameLst>
                                      </p:cBhvr>
                                      <p:to>
                                        <p:strVal val="visible"/>
                                      </p:to>
                                    </p:set>
                                    <p:anim calcmode="lin" valueType="num">
                                      <p:cBhvr>
                                        <p:cTn id="51"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52"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53" dur="500"/>
                                        <p:tgtEl>
                                          <p:spTgt spid="18">
                                            <p:txEl>
                                              <p:pRg st="1" end="1"/>
                                            </p:txEl>
                                          </p:spTgt>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7">
                                            <p:txEl>
                                              <p:pRg st="0" end="0"/>
                                            </p:txEl>
                                          </p:spTgt>
                                        </p:tgtEl>
                                        <p:attrNameLst>
                                          <p:attrName>style.visibility</p:attrName>
                                        </p:attrNameLst>
                                      </p:cBhvr>
                                      <p:to>
                                        <p:strVal val="visible"/>
                                      </p:to>
                                    </p:set>
                                    <p:animEffect transition="in" filter="fade">
                                      <p:cBhvr>
                                        <p:cTn id="57" dur="500"/>
                                        <p:tgtEl>
                                          <p:spTgt spid="4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250"/>
                                        <p:tgtEl>
                                          <p:spTgt spid="6"/>
                                        </p:tgtEl>
                                      </p:cBhvr>
                                    </p:animEffect>
                                    <p:anim calcmode="lin" valueType="num">
                                      <p:cBhvr>
                                        <p:cTn id="63" dur="1250" fill="hold"/>
                                        <p:tgtEl>
                                          <p:spTgt spid="6"/>
                                        </p:tgtEl>
                                        <p:attrNameLst>
                                          <p:attrName>ppt_x</p:attrName>
                                        </p:attrNameLst>
                                      </p:cBhvr>
                                      <p:tavLst>
                                        <p:tav tm="0">
                                          <p:val>
                                            <p:strVal val="#ppt_x"/>
                                          </p:val>
                                        </p:tav>
                                        <p:tav tm="100000">
                                          <p:val>
                                            <p:strVal val="#ppt_x"/>
                                          </p:val>
                                        </p:tav>
                                      </p:tavLst>
                                    </p:anim>
                                    <p:anim calcmode="lin" valueType="num">
                                      <p:cBhvr>
                                        <p:cTn id="64" dur="1250" fill="hold"/>
                                        <p:tgtEl>
                                          <p:spTgt spid="6"/>
                                        </p:tgtEl>
                                        <p:attrNameLst>
                                          <p:attrName>ppt_y</p:attrName>
                                        </p:attrNameLst>
                                      </p:cBhvr>
                                      <p:tavLst>
                                        <p:tav tm="0">
                                          <p:val>
                                            <p:strVal val="#ppt_y+.1"/>
                                          </p:val>
                                        </p:tav>
                                        <p:tav tm="100000">
                                          <p:val>
                                            <p:strVal val="#ppt_y"/>
                                          </p:val>
                                        </p:tav>
                                      </p:tavLst>
                                    </p:anim>
                                  </p:childTnLst>
                                </p:cTn>
                              </p:par>
                            </p:childTnLst>
                          </p:cTn>
                        </p:par>
                        <p:par>
                          <p:cTn id="65" fill="hold">
                            <p:stCondLst>
                              <p:cond delay="1250"/>
                            </p:stCondLst>
                            <p:childTnLst>
                              <p:par>
                                <p:cTn id="66" presetID="42"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250"/>
                                        <p:tgtEl>
                                          <p:spTgt spid="20"/>
                                        </p:tgtEl>
                                      </p:cBhvr>
                                    </p:animEffect>
                                    <p:anim calcmode="lin" valueType="num">
                                      <p:cBhvr>
                                        <p:cTn id="69" dur="1250" fill="hold"/>
                                        <p:tgtEl>
                                          <p:spTgt spid="20"/>
                                        </p:tgtEl>
                                        <p:attrNameLst>
                                          <p:attrName>ppt_x</p:attrName>
                                        </p:attrNameLst>
                                      </p:cBhvr>
                                      <p:tavLst>
                                        <p:tav tm="0">
                                          <p:val>
                                            <p:strVal val="#ppt_x"/>
                                          </p:val>
                                        </p:tav>
                                        <p:tav tm="100000">
                                          <p:val>
                                            <p:strVal val="#ppt_x"/>
                                          </p:val>
                                        </p:tav>
                                      </p:tavLst>
                                    </p:anim>
                                    <p:anim calcmode="lin" valueType="num">
                                      <p:cBhvr>
                                        <p:cTn id="70" dur="1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28" grpId="0" build="p">
        <p:tmplLst>
          <p:tmpl lvl="1">
            <p:tnLst>
              <p:par>
                <p:cTn presetID="56" presetClass="entr" presetSubtype="0" fill="hold" nodeType="clickEffect" nodePh="1">
                  <p:stCondLst>
                    <p:cond delay="0"/>
                  </p:stCondLst>
                  <p:endCondLst>
                    <p:cond delay="0"/>
                  </p:endCondLst>
                  <p:iterate type="lt">
                    <p:tmPct val="8000"/>
                  </p:iterate>
                  <p:childTnLst>
                    <p:set>
                      <p:cBhvr>
                        <p:cTn dur="1" fill="hold">
                          <p:stCondLst>
                            <p:cond delay="0"/>
                          </p:stCondLst>
                        </p:cTn>
                        <p:tgtEl>
                          <p:spTgt spid="28"/>
                        </p:tgtEl>
                        <p:attrNameLst>
                          <p:attrName>style.visibility</p:attrName>
                        </p:attrNameLst>
                      </p:cBhvr>
                      <p:to>
                        <p:strVal val="visible"/>
                      </p:to>
                    </p:set>
                    <p:anim by="(-#ppt_w*2)" calcmode="lin" valueType="num">
                      <p:cBhvr rctx="PPT">
                        <p:cTn dur="500" autoRev="1" fill="hold">
                          <p:stCondLst>
                            <p:cond delay="0"/>
                          </p:stCondLst>
                        </p:cTn>
                        <p:tgtEl>
                          <p:spTgt spid="28"/>
                        </p:tgtEl>
                        <p:attrNameLst>
                          <p:attrName>ppt_w</p:attrName>
                        </p:attrNameLst>
                      </p:cBhvr>
                    </p:anim>
                    <p:anim by="(#ppt_w*0.50)" calcmode="lin" valueType="num">
                      <p:cBhvr>
                        <p:cTn dur="500" decel="50000" autoRev="1" fill="hold">
                          <p:stCondLst>
                            <p:cond delay="0"/>
                          </p:stCondLst>
                        </p:cTn>
                        <p:tgtEl>
                          <p:spTgt spid="28"/>
                        </p:tgtEl>
                        <p:attrNameLst>
                          <p:attrName>ppt_x</p:attrName>
                        </p:attrNameLst>
                      </p:cBhvr>
                    </p:anim>
                    <p:anim from="(-#ppt_h/2)" to="(#ppt_y)" calcmode="lin" valueType="num">
                      <p:cBhvr>
                        <p:cTn dur="1000" fill="hold">
                          <p:stCondLst>
                            <p:cond delay="0"/>
                          </p:stCondLst>
                        </p:cTn>
                        <p:tgtEl>
                          <p:spTgt spid="28"/>
                        </p:tgtEl>
                        <p:attrNameLst>
                          <p:attrName>ppt_y</p:attrName>
                        </p:attrNameLst>
                      </p:cBhvr>
                    </p:anim>
                    <p:animRot by="21600000">
                      <p:cBhvr>
                        <p:cTn dur="1000" fill="hold">
                          <p:stCondLst>
                            <p:cond delay="0"/>
                          </p:stCondLst>
                        </p:cTn>
                        <p:tgtEl>
                          <p:spTgt spid="28"/>
                        </p:tgtEl>
                        <p:attrNameLst>
                          <p:attrName>r</p:attrName>
                        </p:attrNameLst>
                      </p:cBhvr>
                    </p:animRot>
                  </p:childTnLst>
                </p:cTn>
              </p:par>
            </p:tnLst>
          </p:tmpl>
        </p:tmplLst>
      </p:bldP>
      <p:bldP spid="19" grpId="0"/>
      <p:bldP spid="32" grpId="0"/>
      <p:bldP spid="30" grpId="0"/>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18" grpId="0" uiExpand="1" build="p">
        <p:tmplLst>
          <p:tmpl lvl="1">
            <p:tnLst>
              <p:par>
                <p:cTn presetID="53" presetClass="entr" presetSubtype="16"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56" grpId="0">
        <p:tmplLst>
          <p:tmpl>
            <p:tnLst>
              <p:par>
                <p:cTn presetID="1" presetClass="entr" presetSubtype="0" fill="hold" nodeType="afterEffect">
                  <p:stCondLst>
                    <p:cond delay="0"/>
                  </p:stCondLst>
                  <p:iterate type="lt">
                    <p:tmAbs val="50"/>
                  </p:iterate>
                  <p:childTnLst>
                    <p:set>
                      <p:cBhvr>
                        <p:cTn dur="1" fill="hold">
                          <p:stCondLst>
                            <p:cond delay="0"/>
                          </p:stCondLst>
                        </p:cTn>
                        <p:tgtEl>
                          <p:spTgt spid="56"/>
                        </p:tgtEl>
                        <p:attrNameLst>
                          <p:attrName>style.visibility</p:attrName>
                        </p:attrNameLst>
                      </p:cBhvr>
                      <p:to>
                        <p:strVal val="visible"/>
                      </p:to>
                    </p:set>
                  </p:childTnLst>
                </p:cTn>
              </p:par>
            </p:tnLst>
          </p:tmpl>
        </p:tmplLst>
      </p:bldP>
      <p:bldP spid="56" grpId="1">
        <p:tmplLst>
          <p:tmpl>
            <p:tnLst>
              <p:par>
                <p:cTn presetID="10" presetClass="exit" presetSubtype="0" fill="hold" nodeType="withEffect">
                  <p:stCondLst>
                    <p:cond delay="0"/>
                  </p:stCondLst>
                  <p:iterate type="lt">
                    <p:tmPct val="0"/>
                  </p:iterate>
                  <p:childTnLst>
                    <p:animEffect transition="out" filter="fade">
                      <p:cBhvr>
                        <p:cTn dur="500"/>
                        <p:tgtEl>
                          <p:spTgt spid="56"/>
                        </p:tgtEl>
                      </p:cBhvr>
                    </p:animEffect>
                    <p:set>
                      <p:cBhvr>
                        <p:cTn dur="1" fill="hold">
                          <p:stCondLst>
                            <p:cond delay="499"/>
                          </p:stCondLst>
                        </p:cTn>
                        <p:tgtEl>
                          <p:spTgt spid="56"/>
                        </p:tgtEl>
                        <p:attrNameLst>
                          <p:attrName>style.visibility</p:attrName>
                        </p:attrNameLst>
                      </p:cBhvr>
                      <p:to>
                        <p:strVal val="hidden"/>
                      </p:to>
                    </p:set>
                  </p:childTnLst>
                </p:cTn>
              </p:par>
            </p:tnLst>
          </p:tmpl>
        </p:tmplLst>
      </p:bldP>
      <p:bldP spid="6" grpId="0"/>
      <p:bldP spid="20"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ĐC Mở R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Banner">
            <a:extLst>
              <a:ext uri="{FF2B5EF4-FFF2-40B4-BE49-F238E27FC236}">
                <a16:creationId xmlns:a16="http://schemas.microsoft.com/office/drawing/2014/main" id="{1D2DD091-0009-4754-A47C-09294348D6A6}"/>
              </a:ext>
            </a:extLst>
          </p:cNvPr>
          <p:cNvSpPr>
            <a:spLocks noGrp="1"/>
          </p:cNvSpPr>
          <p:nvPr>
            <p:ph type="pic" sz="quarter" idx="13" hasCustomPrompt="1"/>
          </p:nvPr>
        </p:nvSpPr>
        <p:spPr>
          <a:xfrm>
            <a:off x="3640423" y="182716"/>
            <a:ext cx="5437632" cy="1438656"/>
          </a:xfrm>
          <a:prstGeom prst="rect">
            <a:avLst/>
          </a:prstGeom>
        </p:spPr>
        <p:txBody>
          <a:bodyPr/>
          <a:lstStyle>
            <a:lvl1pPr marL="0" indent="0">
              <a:buNone/>
              <a:defRPr/>
            </a:lvl1pPr>
          </a:lstStyle>
          <a:p>
            <a:r>
              <a:rPr lang="en-US"/>
              <a:t>2</a:t>
            </a:r>
          </a:p>
        </p:txBody>
      </p:sp>
      <p:sp>
        <p:nvSpPr>
          <p:cNvPr id="30" name="Hoa hướng dương">
            <a:extLst>
              <a:ext uri="{FF2B5EF4-FFF2-40B4-BE49-F238E27FC236}">
                <a16:creationId xmlns:a16="http://schemas.microsoft.com/office/drawing/2014/main" id="{5E45767F-472D-4FA5-98C3-D8AE85BE8FB6}"/>
              </a:ext>
            </a:extLst>
          </p:cNvPr>
          <p:cNvSpPr>
            <a:spLocks noGrp="1"/>
          </p:cNvSpPr>
          <p:nvPr>
            <p:ph type="pic" sz="quarter" idx="12" hasCustomPrompt="1"/>
          </p:nvPr>
        </p:nvSpPr>
        <p:spPr>
          <a:xfrm>
            <a:off x="3138980" y="17709"/>
            <a:ext cx="2109216" cy="1755648"/>
          </a:xfrm>
          <a:prstGeom prst="rect">
            <a:avLst/>
          </a:prstGeom>
        </p:spPr>
        <p:txBody>
          <a:bodyPr/>
          <a:lstStyle>
            <a:lvl1pPr marL="0" indent="0">
              <a:buNone/>
              <a:defRPr/>
            </a:lvl1pPr>
          </a:lstStyle>
          <a:p>
            <a:r>
              <a:rPr lang="en-US"/>
              <a:t>1</a:t>
            </a:r>
          </a:p>
        </p:txBody>
      </p:sp>
      <p:sp>
        <p:nvSpPr>
          <p:cNvPr id="47" name="Tên bài">
            <a:extLst>
              <a:ext uri="{FF2B5EF4-FFF2-40B4-BE49-F238E27FC236}">
                <a16:creationId xmlns:a16="http://schemas.microsoft.com/office/drawing/2014/main" id="{0112B2DB-96EF-4682-9D22-3E9B97806C1F}"/>
              </a:ext>
            </a:extLst>
          </p:cNvPr>
          <p:cNvSpPr>
            <a:spLocks noGrp="1"/>
          </p:cNvSpPr>
          <p:nvPr>
            <p:ph type="body" sz="quarter" idx="18" hasCustomPrompt="1"/>
          </p:nvPr>
        </p:nvSpPr>
        <p:spPr>
          <a:xfrm>
            <a:off x="5464873" y="752206"/>
            <a:ext cx="784189" cy="590931"/>
          </a:xfrm>
          <a:prstGeom prst="rect">
            <a:avLst/>
          </a:prstGeom>
          <a:noFill/>
        </p:spPr>
        <p:txBody>
          <a:bodyPr wrap="none" rtlCol="0">
            <a:spAutoFit/>
          </a:bodyPr>
          <a:lstStyle>
            <a:lvl1pPr marL="0" indent="0">
              <a:buNone/>
              <a:defRPr lang="en-US" sz="3600" b="1" baseline="0">
                <a:solidFill>
                  <a:srgbClr val="732913"/>
                </a:solidFill>
                <a:latin typeface="Averta Std CY Bold" panose="00000800000000000000" pitchFamily="50" charset="0"/>
              </a:defRPr>
            </a:lvl1pPr>
          </a:lstStyle>
          <a:p>
            <a:pPr marL="0" lvl="0"/>
            <a:r>
              <a:rPr lang="en-US"/>
              <a:t>Bài</a:t>
            </a:r>
          </a:p>
        </p:txBody>
      </p:sp>
      <p:sp>
        <p:nvSpPr>
          <p:cNvPr id="18" name="Bài số">
            <a:extLst>
              <a:ext uri="{FF2B5EF4-FFF2-40B4-BE49-F238E27FC236}">
                <a16:creationId xmlns:a16="http://schemas.microsoft.com/office/drawing/2014/main" id="{53DC161D-CD58-423D-A42D-94AE01F60768}"/>
              </a:ext>
            </a:extLst>
          </p:cNvPr>
          <p:cNvSpPr>
            <a:spLocks noGrp="1"/>
          </p:cNvSpPr>
          <p:nvPr>
            <p:ph type="body" sz="quarter" idx="21" hasCustomPrompt="1"/>
          </p:nvPr>
        </p:nvSpPr>
        <p:spPr>
          <a:xfrm>
            <a:off x="3867219" y="487069"/>
            <a:ext cx="652743" cy="850746"/>
          </a:xfrm>
          <a:prstGeom prst="rect">
            <a:avLst/>
          </a:prstGeom>
          <a:noFill/>
        </p:spPr>
        <p:txBody>
          <a:bodyPr wrap="none" rtlCol="0">
            <a:spAutoFit/>
          </a:bodyPr>
          <a:lstStyle>
            <a:lvl1pPr marL="0" indent="0" algn="ctr">
              <a:spcBef>
                <a:spcPts val="0"/>
              </a:spcBef>
              <a:buNone/>
              <a:defRPr lang="en-US" sz="2800" b="1">
                <a:solidFill>
                  <a:schemeClr val="bg1"/>
                </a:solidFill>
                <a:latin typeface="Averta Std CY Bold" panose="00000800000000000000" pitchFamily="50" charset="0"/>
              </a:defRPr>
            </a:lvl1pPr>
          </a:lstStyle>
          <a:p>
            <a:pPr marL="0" lvl="0" algn="ctr">
              <a:lnSpc>
                <a:spcPct val="88000"/>
              </a:lnSpc>
            </a:pPr>
            <a:r>
              <a:rPr lang="en-US"/>
              <a:t>Bài</a:t>
            </a:r>
          </a:p>
          <a:p>
            <a:pPr marL="0" lvl="0" algn="ctr">
              <a:lnSpc>
                <a:spcPct val="88000"/>
              </a:lnSpc>
            </a:pPr>
            <a:r>
              <a:rPr lang="en-US"/>
              <a:t>1</a:t>
            </a:r>
          </a:p>
        </p:txBody>
      </p:sp>
      <p:sp>
        <p:nvSpPr>
          <p:cNvPr id="3" name="Tiếng Việt 2">
            <a:extLst>
              <a:ext uri="{FF2B5EF4-FFF2-40B4-BE49-F238E27FC236}">
                <a16:creationId xmlns:a16="http://schemas.microsoft.com/office/drawing/2014/main" id="{069A2C54-215F-4415-A7E6-12B1B2087332}"/>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31544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79423709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416509749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95387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66918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045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277" tIns="43143" rIns="86277" bIns="43143" rtlCol="0" anchor="ctr"/>
          <a:lstStyle/>
          <a:p>
            <a:pPr algn="ctr" defTabSz="862737" fontAlgn="base">
              <a:spcBef>
                <a:spcPct val="0"/>
              </a:spcBef>
              <a:spcAft>
                <a:spcPct val="0"/>
              </a:spcAft>
            </a:pPr>
            <a:endParaRPr lang="zh-CN" altLang="en-US" sz="1700">
              <a:solidFill>
                <a:prstClr val="white"/>
              </a:solidFill>
            </a:endParaRPr>
          </a:p>
        </p:txBody>
      </p:sp>
    </p:spTree>
    <p:extLst>
      <p:ext uri="{BB962C8B-B14F-4D97-AF65-F5344CB8AC3E}">
        <p14:creationId xmlns:p14="http://schemas.microsoft.com/office/powerpoint/2010/main" val="1065810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ủ đề chí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Quyển sách">
            <a:extLst>
              <a:ext uri="{FF2B5EF4-FFF2-40B4-BE49-F238E27FC236}">
                <a16:creationId xmlns:a16="http://schemas.microsoft.com/office/drawing/2014/main" id="{FC75705A-7D30-440F-AE08-11B1D14ACF89}"/>
              </a:ext>
            </a:extLst>
          </p:cNvPr>
          <p:cNvSpPr>
            <a:spLocks noGrp="1"/>
          </p:cNvSpPr>
          <p:nvPr>
            <p:ph type="pic" sz="quarter" idx="14" hasCustomPrompt="1"/>
          </p:nvPr>
        </p:nvSpPr>
        <p:spPr>
          <a:xfrm>
            <a:off x="8793417" y="735642"/>
            <a:ext cx="2233179" cy="1317287"/>
          </a:xfrm>
          <a:prstGeom prst="rect">
            <a:avLst/>
          </a:prstGeom>
        </p:spPr>
        <p:txBody>
          <a:bodyPr/>
          <a:lstStyle>
            <a:lvl1pPr marL="0" indent="0">
              <a:buNone/>
              <a:defRPr/>
            </a:lvl1pPr>
          </a:lstStyle>
          <a:p>
            <a:r>
              <a:rPr lang="en-US"/>
              <a:t>4</a:t>
            </a:r>
          </a:p>
        </p:txBody>
      </p:sp>
      <p:sp>
        <p:nvSpPr>
          <p:cNvPr id="41" name="Số tuần">
            <a:extLst>
              <a:ext uri="{FF2B5EF4-FFF2-40B4-BE49-F238E27FC236}">
                <a16:creationId xmlns:a16="http://schemas.microsoft.com/office/drawing/2014/main" id="{3349E88C-E7D3-49A6-9E27-CF84C6AB59A4}"/>
              </a:ext>
            </a:extLst>
          </p:cNvPr>
          <p:cNvSpPr>
            <a:spLocks noGrp="1"/>
          </p:cNvSpPr>
          <p:nvPr>
            <p:ph type="body" sz="quarter" idx="16" hasCustomPrompt="1"/>
          </p:nvPr>
        </p:nvSpPr>
        <p:spPr>
          <a:xfrm>
            <a:off x="9935273" y="879887"/>
            <a:ext cx="561372" cy="775533"/>
          </a:xfrm>
          <a:prstGeom prst="rect">
            <a:avLst/>
          </a:prstGeom>
          <a:noFill/>
        </p:spPr>
        <p:txBody>
          <a:bodyPr wrap="none" rtlCol="0">
            <a:spAutoFit/>
          </a:bodyPr>
          <a:lstStyle>
            <a:lvl1pPr marL="0" indent="0">
              <a:buNone/>
              <a:defRPr lang="en-US" sz="4933" b="1" baseline="0" smtClean="0">
                <a:solidFill>
                  <a:srgbClr val="D22229"/>
                </a:solidFill>
                <a:latin typeface="Arial Rounded MT Bold" panose="020F0704030504030204" pitchFamily="34" charset="0"/>
              </a:defRPr>
            </a:lvl1pPr>
          </a:lstStyle>
          <a:p>
            <a:pPr marL="0" lvl="0"/>
            <a:r>
              <a:rPr lang="en-US"/>
              <a:t>1</a:t>
            </a:r>
          </a:p>
        </p:txBody>
      </p:sp>
      <p:sp>
        <p:nvSpPr>
          <p:cNvPr id="39" name="Tuần">
            <a:extLst>
              <a:ext uri="{FF2B5EF4-FFF2-40B4-BE49-F238E27FC236}">
                <a16:creationId xmlns:a16="http://schemas.microsoft.com/office/drawing/2014/main" id="{60D95361-9295-43D0-8789-370BE5BEF47A}"/>
              </a:ext>
            </a:extLst>
          </p:cNvPr>
          <p:cNvSpPr>
            <a:spLocks noGrp="1"/>
          </p:cNvSpPr>
          <p:nvPr>
            <p:ph type="body" sz="quarter" idx="15" hasCustomPrompt="1"/>
          </p:nvPr>
        </p:nvSpPr>
        <p:spPr>
          <a:xfrm>
            <a:off x="9122478" y="853535"/>
            <a:ext cx="827471" cy="387735"/>
          </a:xfrm>
          <a:prstGeom prst="rect">
            <a:avLst/>
          </a:prstGeom>
          <a:noFill/>
        </p:spPr>
        <p:txBody>
          <a:bodyPr wrap="none" rtlCol="0">
            <a:spAutoFit/>
          </a:bodyPr>
          <a:lstStyle>
            <a:lvl1pPr marL="0" indent="0">
              <a:buNone/>
              <a:defRPr lang="en-US" sz="2133" b="1" baseline="0" smtClean="0">
                <a:solidFill>
                  <a:srgbClr val="0F943E"/>
                </a:solidFill>
                <a:latin typeface="VNI-Avo" pitchFamily="2" charset="0"/>
              </a:defRPr>
            </a:lvl1pPr>
            <a:lvl2pPr>
              <a:defRPr lang="en-US" sz="1800" smtClean="0"/>
            </a:lvl2pPr>
            <a:lvl3pPr>
              <a:defRPr lang="en-US" sz="1800" smtClean="0"/>
            </a:lvl3pPr>
            <a:lvl4pPr>
              <a:defRPr lang="en-US" smtClean="0"/>
            </a:lvl4pPr>
            <a:lvl5pPr>
              <a:defRPr lang="en-US"/>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33" b="1">
                <a:solidFill>
                  <a:srgbClr val="0F943E"/>
                </a:solidFill>
                <a:latin typeface="VNI-Avo" pitchFamily="2" charset="0"/>
              </a:rPr>
              <a:t>Tuaàn</a:t>
            </a:r>
          </a:p>
        </p:txBody>
      </p:sp>
      <p:sp>
        <p:nvSpPr>
          <p:cNvPr id="28" name="Chủ đề">
            <a:extLst>
              <a:ext uri="{FF2B5EF4-FFF2-40B4-BE49-F238E27FC236}">
                <a16:creationId xmlns:a16="http://schemas.microsoft.com/office/drawing/2014/main" id="{64CA5B65-6CF3-40FC-A1A0-8F2FCF19B3ED}"/>
              </a:ext>
            </a:extLst>
          </p:cNvPr>
          <p:cNvSpPr>
            <a:spLocks noGrp="1"/>
          </p:cNvSpPr>
          <p:nvPr>
            <p:ph type="body" sz="quarter" idx="11"/>
          </p:nvPr>
        </p:nvSpPr>
        <p:spPr>
          <a:xfrm>
            <a:off x="1356435" y="229344"/>
            <a:ext cx="184731" cy="664734"/>
          </a:xfrm>
          <a:prstGeom prst="rect">
            <a:avLst/>
          </a:prstGeom>
          <a:noFill/>
        </p:spPr>
        <p:txBody>
          <a:bodyPr wrap="none" rtlCol="0">
            <a:spAutoFit/>
          </a:bodyPr>
          <a:lstStyle>
            <a:lvl1pPr marL="0" indent="0">
              <a:buNone/>
              <a:defRPr lang="en-US" sz="4133" baseline="0">
                <a:solidFill>
                  <a:schemeClr val="bg1"/>
                </a:solidFill>
                <a:latin typeface="Averta Std CY Bold" panose="00000800000000000000" pitchFamily="50" charset="0"/>
              </a:defRPr>
            </a:lvl1pPr>
          </a:lstStyle>
          <a:p>
            <a:pPr marL="0" lvl="0"/>
            <a:endParaRPr lang="en-US"/>
          </a:p>
        </p:txBody>
      </p:sp>
      <p:sp>
        <p:nvSpPr>
          <p:cNvPr id="19" name="Hình nền">
            <a:extLst>
              <a:ext uri="{FF2B5EF4-FFF2-40B4-BE49-F238E27FC236}">
                <a16:creationId xmlns:a16="http://schemas.microsoft.com/office/drawing/2014/main" id="{85745E1D-520A-43DF-8891-F77398A04300}"/>
              </a:ext>
            </a:extLst>
          </p:cNvPr>
          <p:cNvSpPr>
            <a:spLocks noGrp="1"/>
          </p:cNvSpPr>
          <p:nvPr>
            <p:ph type="pic" sz="quarter" idx="10" hasCustomPrompt="1"/>
          </p:nvPr>
        </p:nvSpPr>
        <p:spPr>
          <a:xfrm>
            <a:off x="0" y="-965653"/>
            <a:ext cx="12192000" cy="2777980"/>
          </a:xfrm>
          <a:prstGeom prst="rect">
            <a:avLst/>
          </a:prstGeom>
        </p:spPr>
        <p:txBody>
          <a:bodyPr/>
          <a:lstStyle>
            <a:lvl1pPr marL="0" indent="0">
              <a:buNone/>
              <a:defRPr/>
            </a:lvl1pPr>
          </a:lstStyle>
          <a:p>
            <a:r>
              <a:rPr lang="en-US"/>
              <a:t>3</a:t>
            </a:r>
          </a:p>
        </p:txBody>
      </p:sp>
      <p:sp>
        <p:nvSpPr>
          <p:cNvPr id="32" name="Banner">
            <a:extLst>
              <a:ext uri="{FF2B5EF4-FFF2-40B4-BE49-F238E27FC236}">
                <a16:creationId xmlns:a16="http://schemas.microsoft.com/office/drawing/2014/main" id="{1D2DD091-0009-4754-A47C-09294348D6A6}"/>
              </a:ext>
            </a:extLst>
          </p:cNvPr>
          <p:cNvSpPr>
            <a:spLocks noGrp="1"/>
          </p:cNvSpPr>
          <p:nvPr>
            <p:ph type="pic" sz="quarter" idx="13" hasCustomPrompt="1"/>
          </p:nvPr>
        </p:nvSpPr>
        <p:spPr>
          <a:xfrm>
            <a:off x="2706981" y="1089921"/>
            <a:ext cx="5437632" cy="1438656"/>
          </a:xfrm>
          <a:prstGeom prst="rect">
            <a:avLst/>
          </a:prstGeom>
        </p:spPr>
        <p:txBody>
          <a:bodyPr/>
          <a:lstStyle>
            <a:lvl1pPr marL="0" indent="0">
              <a:buNone/>
              <a:defRPr/>
            </a:lvl1pPr>
          </a:lstStyle>
          <a:p>
            <a:r>
              <a:rPr lang="en-US"/>
              <a:t>2</a:t>
            </a:r>
          </a:p>
        </p:txBody>
      </p:sp>
      <p:sp>
        <p:nvSpPr>
          <p:cNvPr id="30" name="Hoa hướng dương">
            <a:extLst>
              <a:ext uri="{FF2B5EF4-FFF2-40B4-BE49-F238E27FC236}">
                <a16:creationId xmlns:a16="http://schemas.microsoft.com/office/drawing/2014/main" id="{5E45767F-472D-4FA5-98C3-D8AE85BE8FB6}"/>
              </a:ext>
            </a:extLst>
          </p:cNvPr>
          <p:cNvSpPr>
            <a:spLocks noGrp="1"/>
          </p:cNvSpPr>
          <p:nvPr>
            <p:ph type="pic" sz="quarter" idx="12" hasCustomPrompt="1"/>
          </p:nvPr>
        </p:nvSpPr>
        <p:spPr>
          <a:xfrm>
            <a:off x="2205537" y="924915"/>
            <a:ext cx="2109216" cy="1755648"/>
          </a:xfrm>
          <a:prstGeom prst="rect">
            <a:avLst/>
          </a:prstGeom>
        </p:spPr>
        <p:txBody>
          <a:bodyPr/>
          <a:lstStyle>
            <a:lvl1pPr marL="0" indent="0">
              <a:buNone/>
              <a:defRPr/>
            </a:lvl1pPr>
          </a:lstStyle>
          <a:p>
            <a:r>
              <a:rPr lang="en-US"/>
              <a:t>1</a:t>
            </a:r>
          </a:p>
        </p:txBody>
      </p:sp>
      <p:sp>
        <p:nvSpPr>
          <p:cNvPr id="47" name="Tên bài">
            <a:extLst>
              <a:ext uri="{FF2B5EF4-FFF2-40B4-BE49-F238E27FC236}">
                <a16:creationId xmlns:a16="http://schemas.microsoft.com/office/drawing/2014/main" id="{0112B2DB-96EF-4682-9D22-3E9B97806C1F}"/>
              </a:ext>
            </a:extLst>
          </p:cNvPr>
          <p:cNvSpPr>
            <a:spLocks noGrp="1"/>
          </p:cNvSpPr>
          <p:nvPr>
            <p:ph type="body" sz="quarter" idx="18" hasCustomPrompt="1"/>
          </p:nvPr>
        </p:nvSpPr>
        <p:spPr>
          <a:xfrm>
            <a:off x="4531434" y="1659414"/>
            <a:ext cx="886781" cy="590931"/>
          </a:xfrm>
          <a:prstGeom prst="rect">
            <a:avLst/>
          </a:prstGeom>
          <a:noFill/>
        </p:spPr>
        <p:txBody>
          <a:bodyPr wrap="none" rtlCol="0">
            <a:spAutoFit/>
          </a:bodyPr>
          <a:lstStyle>
            <a:lvl1pPr marL="0" indent="0">
              <a:buNone/>
              <a:defRPr lang="en-US" sz="3600" b="1" baseline="0">
                <a:solidFill>
                  <a:srgbClr val="732913"/>
                </a:solidFill>
                <a:latin typeface="Averta Std CY Bold" panose="00000800000000000000" pitchFamily="50" charset="0"/>
              </a:defRPr>
            </a:lvl1pPr>
          </a:lstStyle>
          <a:p>
            <a:pPr marL="0" lvl="0"/>
            <a:r>
              <a:rPr lang="en-US"/>
              <a:t>Bài</a:t>
            </a:r>
          </a:p>
        </p:txBody>
      </p:sp>
      <p:sp>
        <p:nvSpPr>
          <p:cNvPr id="18" name="Bài số">
            <a:extLst>
              <a:ext uri="{FF2B5EF4-FFF2-40B4-BE49-F238E27FC236}">
                <a16:creationId xmlns:a16="http://schemas.microsoft.com/office/drawing/2014/main" id="{53DC161D-CD58-423D-A42D-94AE01F60768}"/>
              </a:ext>
            </a:extLst>
          </p:cNvPr>
          <p:cNvSpPr>
            <a:spLocks noGrp="1"/>
          </p:cNvSpPr>
          <p:nvPr>
            <p:ph type="body" sz="quarter" idx="21" hasCustomPrompt="1"/>
          </p:nvPr>
        </p:nvSpPr>
        <p:spPr>
          <a:xfrm>
            <a:off x="2895306" y="1394275"/>
            <a:ext cx="729687" cy="850746"/>
          </a:xfrm>
          <a:prstGeom prst="rect">
            <a:avLst/>
          </a:prstGeom>
          <a:noFill/>
        </p:spPr>
        <p:txBody>
          <a:bodyPr wrap="none" rtlCol="0">
            <a:spAutoFit/>
          </a:bodyPr>
          <a:lstStyle>
            <a:lvl1pPr marL="0" indent="0" algn="ctr">
              <a:spcBef>
                <a:spcPts val="0"/>
              </a:spcBef>
              <a:buNone/>
              <a:defRPr lang="en-US" sz="2800" b="1">
                <a:solidFill>
                  <a:schemeClr val="bg1"/>
                </a:solidFill>
                <a:latin typeface="Averta Std CY Bold" panose="00000800000000000000" pitchFamily="50" charset="0"/>
              </a:defRPr>
            </a:lvl1pPr>
          </a:lstStyle>
          <a:p>
            <a:pPr marL="0" lvl="0" algn="ctr">
              <a:lnSpc>
                <a:spcPct val="88000"/>
              </a:lnSpc>
            </a:pPr>
            <a:r>
              <a:rPr lang="en-US"/>
              <a:t>Bài</a:t>
            </a:r>
          </a:p>
          <a:p>
            <a:pPr marL="0" lvl="0" algn="ctr">
              <a:lnSpc>
                <a:spcPct val="88000"/>
              </a:lnSpc>
            </a:pPr>
            <a:r>
              <a:rPr lang="en-US"/>
              <a:t>1</a:t>
            </a:r>
          </a:p>
        </p:txBody>
      </p:sp>
      <p:sp>
        <p:nvSpPr>
          <p:cNvPr id="3" name="Tiếng Việt 2">
            <a:extLst>
              <a:ext uri="{FF2B5EF4-FFF2-40B4-BE49-F238E27FC236}">
                <a16:creationId xmlns:a16="http://schemas.microsoft.com/office/drawing/2014/main" id="{069A2C54-215F-4415-A7E6-12B1B2087332}"/>
              </a:ext>
            </a:extLst>
          </p:cNvPr>
          <p:cNvSpPr txBox="1"/>
          <p:nvPr userDrawn="1"/>
        </p:nvSpPr>
        <p:spPr>
          <a:xfrm>
            <a:off x="144948" y="100843"/>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
        <p:nvSpPr>
          <p:cNvPr id="56" name="Nội dung">
            <a:extLst>
              <a:ext uri="{FF2B5EF4-FFF2-40B4-BE49-F238E27FC236}">
                <a16:creationId xmlns:a16="http://schemas.microsoft.com/office/drawing/2014/main" id="{2C48D4CF-C0AF-4152-A84A-005807EFE7F3}"/>
              </a:ext>
            </a:extLst>
          </p:cNvPr>
          <p:cNvSpPr>
            <a:spLocks noGrp="1"/>
          </p:cNvSpPr>
          <p:nvPr>
            <p:ph type="body" sz="quarter" idx="19" hasCustomPrompt="1"/>
          </p:nvPr>
        </p:nvSpPr>
        <p:spPr>
          <a:xfrm>
            <a:off x="1622333" y="3218515"/>
            <a:ext cx="9404263" cy="553934"/>
          </a:xfrm>
          <a:prstGeom prst="rect">
            <a:avLst/>
          </a:prstGeom>
          <a:noFill/>
        </p:spPr>
        <p:txBody>
          <a:bodyPr wrap="square" rtlCol="0">
            <a:spAutoFit/>
          </a:bodyPr>
          <a:lstStyle>
            <a:lvl1pPr marL="0" indent="0">
              <a:buNone/>
              <a:defRPr lang="en-US" sz="3333" b="1">
                <a:latin typeface="Averta Std CY Bold" panose="00000800000000000000" pitchFamily="50" charset="0"/>
              </a:defRPr>
            </a:lvl1pPr>
          </a:lstStyle>
          <a:p>
            <a:pPr marL="0" lvl="0"/>
            <a:r>
              <a:rPr lang="en-US"/>
              <a:t>Nội dung</a:t>
            </a:r>
          </a:p>
        </p:txBody>
      </p:sp>
      <p:sp>
        <p:nvSpPr>
          <p:cNvPr id="6" name="hình 1">
            <a:extLst>
              <a:ext uri="{FF2B5EF4-FFF2-40B4-BE49-F238E27FC236}">
                <a16:creationId xmlns:a16="http://schemas.microsoft.com/office/drawing/2014/main" id="{A9CC05EE-F95E-44E9-9AF3-7529B94946B8}"/>
              </a:ext>
            </a:extLst>
          </p:cNvPr>
          <p:cNvSpPr>
            <a:spLocks noGrp="1"/>
          </p:cNvSpPr>
          <p:nvPr>
            <p:ph type="pic" sz="quarter" idx="22" hasCustomPrompt="1"/>
          </p:nvPr>
        </p:nvSpPr>
        <p:spPr>
          <a:xfrm>
            <a:off x="144948" y="2528577"/>
            <a:ext cx="5764737" cy="4023360"/>
          </a:xfrm>
          <a:prstGeom prst="rect">
            <a:avLst/>
          </a:prstGeom>
        </p:spPr>
        <p:txBody>
          <a:bodyPr/>
          <a:lstStyle>
            <a:lvl1pPr marL="0" indent="0">
              <a:buNone/>
              <a:defRPr/>
            </a:lvl1pPr>
          </a:lstStyle>
          <a:p>
            <a:r>
              <a:rPr lang="en-US"/>
              <a:t>img</a:t>
            </a:r>
          </a:p>
        </p:txBody>
      </p:sp>
      <p:sp>
        <p:nvSpPr>
          <p:cNvPr id="20" name="hình 2">
            <a:extLst>
              <a:ext uri="{FF2B5EF4-FFF2-40B4-BE49-F238E27FC236}">
                <a16:creationId xmlns:a16="http://schemas.microsoft.com/office/drawing/2014/main" id="{9DABCE60-3075-42B3-A363-84E7D3600C4A}"/>
              </a:ext>
            </a:extLst>
          </p:cNvPr>
          <p:cNvSpPr>
            <a:spLocks noGrp="1" noChangeAspect="1"/>
          </p:cNvSpPr>
          <p:nvPr>
            <p:ph type="pic" sz="quarter" idx="23" hasCustomPrompt="1"/>
          </p:nvPr>
        </p:nvSpPr>
        <p:spPr>
          <a:xfrm>
            <a:off x="6096007" y="2528577"/>
            <a:ext cx="5951060" cy="4023360"/>
          </a:xfrm>
          <a:prstGeom prst="rect">
            <a:avLst/>
          </a:prstGeom>
        </p:spPr>
        <p:txBody>
          <a:bodyPr/>
          <a:lstStyle>
            <a:lvl1pPr marL="0" indent="0">
              <a:buNone/>
              <a:defRPr/>
            </a:lvl1pPr>
          </a:lstStyle>
          <a:p>
            <a:r>
              <a:rPr lang="en-US"/>
              <a:t>img</a:t>
            </a:r>
          </a:p>
        </p:txBody>
      </p:sp>
    </p:spTree>
    <p:extLst>
      <p:ext uri="{BB962C8B-B14F-4D97-AF65-F5344CB8AC3E}">
        <p14:creationId xmlns:p14="http://schemas.microsoft.com/office/powerpoint/2010/main" val="4262626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fade">
                                      <p:cBhvr>
                                        <p:cTn id="17" dur="500"/>
                                        <p:tgtEl>
                                          <p:spTgt spid="3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fade">
                                      <p:cBhvr>
                                        <p:cTn id="20" dur="500"/>
                                        <p:tgtEl>
                                          <p:spTgt spid="4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nodePh="1">
                                  <p:stCondLst>
                                    <p:cond delay="0"/>
                                  </p:stCondLst>
                                  <p:endCondLst>
                                    <p:cond evt="begin" delay="0">
                                      <p:tn val="23"/>
                                    </p:cond>
                                  </p:endCondLst>
                                  <p:iterate type="lt">
                                    <p:tmPct val="8000"/>
                                  </p:iterate>
                                  <p:childTnLst>
                                    <p:set>
                                      <p:cBhvr>
                                        <p:cTn id="24" dur="1" fill="hold">
                                          <p:stCondLst>
                                            <p:cond delay="0"/>
                                          </p:stCondLst>
                                        </p:cTn>
                                        <p:tgtEl>
                                          <p:spTgt spid="28">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28">
                                            <p:txEl>
                                              <p:pRg st="0" end="0"/>
                                            </p:txEl>
                                          </p:spTgt>
                                        </p:tgtEl>
                                        <p:attrNameLst>
                                          <p:attrName>ppt_w</p:attrName>
                                        </p:attrNameLst>
                                      </p:cBhvr>
                                    </p:anim>
                                    <p:anim by="(#ppt_w*0.50)" calcmode="lin" valueType="num">
                                      <p:cBhvr>
                                        <p:cTn id="26" dur="500" decel="50000" autoRev="1" fill="hold">
                                          <p:stCondLst>
                                            <p:cond delay="0"/>
                                          </p:stCondLst>
                                        </p:cTn>
                                        <p:tgtEl>
                                          <p:spTgt spid="28">
                                            <p:txEl>
                                              <p:pRg st="0" end="0"/>
                                            </p:txEl>
                                          </p:spTgt>
                                        </p:tgtEl>
                                        <p:attrNameLst>
                                          <p:attrName>ppt_x</p:attrName>
                                        </p:attrNameLst>
                                      </p:cBhvr>
                                    </p:anim>
                                    <p:anim from="(-#ppt_h/2)" to="(#ppt_y)" calcmode="lin" valueType="num">
                                      <p:cBhvr>
                                        <p:cTn id="27" dur="1000" fill="hold">
                                          <p:stCondLst>
                                            <p:cond delay="0"/>
                                          </p:stCondLst>
                                        </p:cTn>
                                        <p:tgtEl>
                                          <p:spTgt spid="28">
                                            <p:txEl>
                                              <p:pRg st="0" end="0"/>
                                            </p:txEl>
                                          </p:spTgt>
                                        </p:tgtEl>
                                        <p:attrNameLst>
                                          <p:attrName>ppt_y</p:attrName>
                                        </p:attrNameLst>
                                      </p:cBhvr>
                                    </p:anim>
                                    <p:animRot by="21600000">
                                      <p:cBhvr>
                                        <p:cTn id="28" dur="1000" fill="hold">
                                          <p:stCondLst>
                                            <p:cond delay="0"/>
                                          </p:stCondLst>
                                        </p:cTn>
                                        <p:tgtEl>
                                          <p:spTgt spid="28">
                                            <p:txEl>
                                              <p:pRg st="0" end="0"/>
                                            </p:txEl>
                                          </p:spTgt>
                                        </p:tgtEl>
                                        <p:attrNameLst>
                                          <p:attrName>r</p:attrName>
                                        </p:attrNameLst>
                                      </p:cBhvr>
                                    </p:animRot>
                                  </p:childTnLst>
                                </p:cTn>
                              </p:par>
                            </p:childTnLst>
                          </p:cTn>
                        </p:par>
                        <p:par>
                          <p:cTn id="29" fill="hold">
                            <p:stCondLst>
                              <p:cond delay="1000"/>
                            </p:stCondLst>
                            <p:childTnLst>
                              <p:par>
                                <p:cTn id="30" presetID="1" presetClass="entr" presetSubtype="0" fill="hold" grpId="0" nodeType="afterEffect">
                                  <p:stCondLst>
                                    <p:cond delay="0"/>
                                  </p:stCondLst>
                                  <p:iterate type="lt">
                                    <p:tmAbs val="50"/>
                                  </p:iterate>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out)">
                                      <p:cBhvr>
                                        <p:cTn id="36" dur="2000"/>
                                        <p:tgtEl>
                                          <p:spTgt spid="30"/>
                                        </p:tgtEl>
                                      </p:cBhvr>
                                    </p:animEffect>
                                  </p:childTnLst>
                                </p:cTn>
                              </p:par>
                              <p:par>
                                <p:cTn id="37" presetID="10" presetClass="exit" presetSubtype="0" fill="hold" grpId="1" nodeType="withEffect">
                                  <p:stCondLst>
                                    <p:cond delay="0"/>
                                  </p:stCondLst>
                                  <p:iterate type="lt">
                                    <p:tmPct val="0"/>
                                  </p:iterate>
                                  <p:childTnLst>
                                    <p:animEffect transition="out" filter="fade">
                                      <p:cBhvr>
                                        <p:cTn id="38" dur="500"/>
                                        <p:tgtEl>
                                          <p:spTgt spid="56"/>
                                        </p:tgtEl>
                                      </p:cBhvr>
                                    </p:animEffect>
                                    <p:set>
                                      <p:cBhvr>
                                        <p:cTn id="39" dur="1" fill="hold">
                                          <p:stCondLst>
                                            <p:cond delay="499"/>
                                          </p:stCondLst>
                                        </p:cTn>
                                        <p:tgtEl>
                                          <p:spTgt spid="56"/>
                                        </p:tgtEl>
                                        <p:attrNameLst>
                                          <p:attrName>style.visibility</p:attrName>
                                        </p:attrNameLst>
                                      </p:cBhvr>
                                      <p:to>
                                        <p:strVal val="hidden"/>
                                      </p:to>
                                    </p:se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1500"/>
                                        <p:tgtEl>
                                          <p:spTgt spid="3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 calcmode="lin" valueType="num">
                                      <p:cBhvr>
                                        <p:cTn id="46"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18">
                                            <p:txEl>
                                              <p:pRg st="0" end="0"/>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xEl>
                                              <p:pRg st="1" end="1"/>
                                            </p:txEl>
                                          </p:spTgt>
                                        </p:tgtEl>
                                        <p:attrNameLst>
                                          <p:attrName>style.visibility</p:attrName>
                                        </p:attrNameLst>
                                      </p:cBhvr>
                                      <p:to>
                                        <p:strVal val="visible"/>
                                      </p:to>
                                    </p:set>
                                    <p:anim calcmode="lin" valueType="num">
                                      <p:cBhvr>
                                        <p:cTn id="51"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52"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53" dur="500"/>
                                        <p:tgtEl>
                                          <p:spTgt spid="18">
                                            <p:txEl>
                                              <p:pRg st="1" end="1"/>
                                            </p:txEl>
                                          </p:spTgt>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7">
                                            <p:txEl>
                                              <p:pRg st="0" end="0"/>
                                            </p:txEl>
                                          </p:spTgt>
                                        </p:tgtEl>
                                        <p:attrNameLst>
                                          <p:attrName>style.visibility</p:attrName>
                                        </p:attrNameLst>
                                      </p:cBhvr>
                                      <p:to>
                                        <p:strVal val="visible"/>
                                      </p:to>
                                    </p:set>
                                    <p:animEffect transition="in" filter="fade">
                                      <p:cBhvr>
                                        <p:cTn id="57" dur="500"/>
                                        <p:tgtEl>
                                          <p:spTgt spid="4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250"/>
                                        <p:tgtEl>
                                          <p:spTgt spid="6"/>
                                        </p:tgtEl>
                                      </p:cBhvr>
                                    </p:animEffect>
                                    <p:anim calcmode="lin" valueType="num">
                                      <p:cBhvr>
                                        <p:cTn id="63" dur="1250" fill="hold"/>
                                        <p:tgtEl>
                                          <p:spTgt spid="6"/>
                                        </p:tgtEl>
                                        <p:attrNameLst>
                                          <p:attrName>ppt_x</p:attrName>
                                        </p:attrNameLst>
                                      </p:cBhvr>
                                      <p:tavLst>
                                        <p:tav tm="0">
                                          <p:val>
                                            <p:strVal val="#ppt_x"/>
                                          </p:val>
                                        </p:tav>
                                        <p:tav tm="100000">
                                          <p:val>
                                            <p:strVal val="#ppt_x"/>
                                          </p:val>
                                        </p:tav>
                                      </p:tavLst>
                                    </p:anim>
                                    <p:anim calcmode="lin" valueType="num">
                                      <p:cBhvr>
                                        <p:cTn id="64" dur="1250" fill="hold"/>
                                        <p:tgtEl>
                                          <p:spTgt spid="6"/>
                                        </p:tgtEl>
                                        <p:attrNameLst>
                                          <p:attrName>ppt_y</p:attrName>
                                        </p:attrNameLst>
                                      </p:cBhvr>
                                      <p:tavLst>
                                        <p:tav tm="0">
                                          <p:val>
                                            <p:strVal val="#ppt_y+.1"/>
                                          </p:val>
                                        </p:tav>
                                        <p:tav tm="100000">
                                          <p:val>
                                            <p:strVal val="#ppt_y"/>
                                          </p:val>
                                        </p:tav>
                                      </p:tavLst>
                                    </p:anim>
                                  </p:childTnLst>
                                </p:cTn>
                              </p:par>
                            </p:childTnLst>
                          </p:cTn>
                        </p:par>
                        <p:par>
                          <p:cTn id="65" fill="hold">
                            <p:stCondLst>
                              <p:cond delay="1250"/>
                            </p:stCondLst>
                            <p:childTnLst>
                              <p:par>
                                <p:cTn id="66" presetID="42"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250"/>
                                        <p:tgtEl>
                                          <p:spTgt spid="20"/>
                                        </p:tgtEl>
                                      </p:cBhvr>
                                    </p:animEffect>
                                    <p:anim calcmode="lin" valueType="num">
                                      <p:cBhvr>
                                        <p:cTn id="69" dur="1250" fill="hold"/>
                                        <p:tgtEl>
                                          <p:spTgt spid="20"/>
                                        </p:tgtEl>
                                        <p:attrNameLst>
                                          <p:attrName>ppt_x</p:attrName>
                                        </p:attrNameLst>
                                      </p:cBhvr>
                                      <p:tavLst>
                                        <p:tav tm="0">
                                          <p:val>
                                            <p:strVal val="#ppt_x"/>
                                          </p:val>
                                        </p:tav>
                                        <p:tav tm="100000">
                                          <p:val>
                                            <p:strVal val="#ppt_x"/>
                                          </p:val>
                                        </p:tav>
                                      </p:tavLst>
                                    </p:anim>
                                    <p:anim calcmode="lin" valueType="num">
                                      <p:cBhvr>
                                        <p:cTn id="70" dur="1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28" grpId="0" build="p">
        <p:tmplLst>
          <p:tmpl lvl="1">
            <p:tnLst>
              <p:par>
                <p:cTn presetID="56" presetClass="entr" presetSubtype="0" fill="hold" nodeType="clickEffect" nodePh="1">
                  <p:stCondLst>
                    <p:cond delay="0"/>
                  </p:stCondLst>
                  <p:endCondLst>
                    <p:cond delay="0"/>
                  </p:endCondLst>
                  <p:iterate type="lt">
                    <p:tmPct val="8000"/>
                  </p:iterate>
                  <p:childTnLst>
                    <p:set>
                      <p:cBhvr>
                        <p:cTn dur="1" fill="hold">
                          <p:stCondLst>
                            <p:cond delay="0"/>
                          </p:stCondLst>
                        </p:cTn>
                        <p:tgtEl>
                          <p:spTgt spid="28"/>
                        </p:tgtEl>
                        <p:attrNameLst>
                          <p:attrName>style.visibility</p:attrName>
                        </p:attrNameLst>
                      </p:cBhvr>
                      <p:to>
                        <p:strVal val="visible"/>
                      </p:to>
                    </p:set>
                    <p:anim by="(-#ppt_w*2)" calcmode="lin" valueType="num">
                      <p:cBhvr rctx="PPT">
                        <p:cTn dur="500" autoRev="1" fill="hold">
                          <p:stCondLst>
                            <p:cond delay="0"/>
                          </p:stCondLst>
                        </p:cTn>
                        <p:tgtEl>
                          <p:spTgt spid="28"/>
                        </p:tgtEl>
                        <p:attrNameLst>
                          <p:attrName>ppt_w</p:attrName>
                        </p:attrNameLst>
                      </p:cBhvr>
                    </p:anim>
                    <p:anim by="(#ppt_w*0.50)" calcmode="lin" valueType="num">
                      <p:cBhvr>
                        <p:cTn dur="500" decel="50000" autoRev="1" fill="hold">
                          <p:stCondLst>
                            <p:cond delay="0"/>
                          </p:stCondLst>
                        </p:cTn>
                        <p:tgtEl>
                          <p:spTgt spid="28"/>
                        </p:tgtEl>
                        <p:attrNameLst>
                          <p:attrName>ppt_x</p:attrName>
                        </p:attrNameLst>
                      </p:cBhvr>
                    </p:anim>
                    <p:anim from="(-#ppt_h/2)" to="(#ppt_y)" calcmode="lin" valueType="num">
                      <p:cBhvr>
                        <p:cTn dur="1000" fill="hold">
                          <p:stCondLst>
                            <p:cond delay="0"/>
                          </p:stCondLst>
                        </p:cTn>
                        <p:tgtEl>
                          <p:spTgt spid="28"/>
                        </p:tgtEl>
                        <p:attrNameLst>
                          <p:attrName>ppt_y</p:attrName>
                        </p:attrNameLst>
                      </p:cBhvr>
                    </p:anim>
                    <p:animRot by="21600000">
                      <p:cBhvr>
                        <p:cTn dur="1000" fill="hold">
                          <p:stCondLst>
                            <p:cond delay="0"/>
                          </p:stCondLst>
                        </p:cTn>
                        <p:tgtEl>
                          <p:spTgt spid="28"/>
                        </p:tgtEl>
                        <p:attrNameLst>
                          <p:attrName>r</p:attrName>
                        </p:attrNameLst>
                      </p:cBhvr>
                    </p:animRot>
                  </p:childTnLst>
                </p:cTn>
              </p:par>
            </p:tnLst>
          </p:tmpl>
        </p:tmplLst>
      </p:bldP>
      <p:bldP spid="19" grpId="0"/>
      <p:bldP spid="32" grpId="0"/>
      <p:bldP spid="30" grpId="0"/>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18" grpId="0" uiExpand="1" build="p">
        <p:tmplLst>
          <p:tmpl lvl="1">
            <p:tnLst>
              <p:par>
                <p:cTn presetID="53" presetClass="entr" presetSubtype="16"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56" grpId="0">
        <p:tmplLst>
          <p:tmpl>
            <p:tnLst>
              <p:par>
                <p:cTn presetID="1" presetClass="entr" presetSubtype="0" fill="hold" nodeType="afterEffect">
                  <p:stCondLst>
                    <p:cond delay="0"/>
                  </p:stCondLst>
                  <p:iterate type="lt">
                    <p:tmAbs val="50"/>
                  </p:iterate>
                  <p:childTnLst>
                    <p:set>
                      <p:cBhvr>
                        <p:cTn dur="1" fill="hold">
                          <p:stCondLst>
                            <p:cond delay="0"/>
                          </p:stCondLst>
                        </p:cTn>
                        <p:tgtEl>
                          <p:spTgt spid="56"/>
                        </p:tgtEl>
                        <p:attrNameLst>
                          <p:attrName>style.visibility</p:attrName>
                        </p:attrNameLst>
                      </p:cBhvr>
                      <p:to>
                        <p:strVal val="visible"/>
                      </p:to>
                    </p:set>
                  </p:childTnLst>
                </p:cTn>
              </p:par>
            </p:tnLst>
          </p:tmpl>
        </p:tmplLst>
      </p:bldP>
      <p:bldP spid="56" grpId="1">
        <p:tmplLst>
          <p:tmpl>
            <p:tnLst>
              <p:par>
                <p:cTn presetID="10" presetClass="exit" presetSubtype="0" fill="hold" nodeType="withEffect">
                  <p:stCondLst>
                    <p:cond delay="0"/>
                  </p:stCondLst>
                  <p:iterate type="lt">
                    <p:tmPct val="0"/>
                  </p:iterate>
                  <p:childTnLst>
                    <p:animEffect transition="out" filter="fade">
                      <p:cBhvr>
                        <p:cTn dur="500"/>
                        <p:tgtEl>
                          <p:spTgt spid="56"/>
                        </p:tgtEl>
                      </p:cBhvr>
                    </p:animEffect>
                    <p:set>
                      <p:cBhvr>
                        <p:cTn dur="1" fill="hold">
                          <p:stCondLst>
                            <p:cond delay="499"/>
                          </p:stCondLst>
                        </p:cTn>
                        <p:tgtEl>
                          <p:spTgt spid="56"/>
                        </p:tgtEl>
                        <p:attrNameLst>
                          <p:attrName>style.visibility</p:attrName>
                        </p:attrNameLst>
                      </p:cBhvr>
                      <p:to>
                        <p:strVal val="hidden"/>
                      </p:to>
                    </p:set>
                  </p:childTnLst>
                </p:cTn>
              </p:par>
            </p:tnLst>
          </p:tmpl>
        </p:tmplLst>
      </p:bldP>
      <p:bldP spid="6" grpId="0"/>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ĐC Mở R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Banner">
            <a:extLst>
              <a:ext uri="{FF2B5EF4-FFF2-40B4-BE49-F238E27FC236}">
                <a16:creationId xmlns:a16="http://schemas.microsoft.com/office/drawing/2014/main" id="{1D2DD091-0009-4754-A47C-09294348D6A6}"/>
              </a:ext>
            </a:extLst>
          </p:cNvPr>
          <p:cNvSpPr>
            <a:spLocks noGrp="1"/>
          </p:cNvSpPr>
          <p:nvPr>
            <p:ph type="pic" sz="quarter" idx="13" hasCustomPrompt="1"/>
          </p:nvPr>
        </p:nvSpPr>
        <p:spPr>
          <a:xfrm>
            <a:off x="3640423" y="182716"/>
            <a:ext cx="5437632" cy="1438656"/>
          </a:xfrm>
          <a:prstGeom prst="rect">
            <a:avLst/>
          </a:prstGeom>
        </p:spPr>
        <p:txBody>
          <a:bodyPr/>
          <a:lstStyle>
            <a:lvl1pPr marL="0" indent="0">
              <a:buNone/>
              <a:defRPr/>
            </a:lvl1pPr>
          </a:lstStyle>
          <a:p>
            <a:r>
              <a:rPr lang="en-US"/>
              <a:t>2</a:t>
            </a:r>
          </a:p>
        </p:txBody>
      </p:sp>
      <p:sp>
        <p:nvSpPr>
          <p:cNvPr id="30" name="Hoa hướng dương">
            <a:extLst>
              <a:ext uri="{FF2B5EF4-FFF2-40B4-BE49-F238E27FC236}">
                <a16:creationId xmlns:a16="http://schemas.microsoft.com/office/drawing/2014/main" id="{5E45767F-472D-4FA5-98C3-D8AE85BE8FB6}"/>
              </a:ext>
            </a:extLst>
          </p:cNvPr>
          <p:cNvSpPr>
            <a:spLocks noGrp="1"/>
          </p:cNvSpPr>
          <p:nvPr>
            <p:ph type="pic" sz="quarter" idx="12" hasCustomPrompt="1"/>
          </p:nvPr>
        </p:nvSpPr>
        <p:spPr>
          <a:xfrm>
            <a:off x="3138980" y="17709"/>
            <a:ext cx="2109216" cy="1755648"/>
          </a:xfrm>
          <a:prstGeom prst="rect">
            <a:avLst/>
          </a:prstGeom>
        </p:spPr>
        <p:txBody>
          <a:bodyPr/>
          <a:lstStyle>
            <a:lvl1pPr marL="0" indent="0">
              <a:buNone/>
              <a:defRPr/>
            </a:lvl1pPr>
          </a:lstStyle>
          <a:p>
            <a:r>
              <a:rPr lang="en-US"/>
              <a:t>1</a:t>
            </a:r>
          </a:p>
        </p:txBody>
      </p:sp>
      <p:sp>
        <p:nvSpPr>
          <p:cNvPr id="47" name="Tên bài">
            <a:extLst>
              <a:ext uri="{FF2B5EF4-FFF2-40B4-BE49-F238E27FC236}">
                <a16:creationId xmlns:a16="http://schemas.microsoft.com/office/drawing/2014/main" id="{0112B2DB-96EF-4682-9D22-3E9B97806C1F}"/>
              </a:ext>
            </a:extLst>
          </p:cNvPr>
          <p:cNvSpPr>
            <a:spLocks noGrp="1"/>
          </p:cNvSpPr>
          <p:nvPr>
            <p:ph type="body" sz="quarter" idx="18" hasCustomPrompt="1"/>
          </p:nvPr>
        </p:nvSpPr>
        <p:spPr>
          <a:xfrm>
            <a:off x="5464874" y="752207"/>
            <a:ext cx="886781" cy="590931"/>
          </a:xfrm>
          <a:prstGeom prst="rect">
            <a:avLst/>
          </a:prstGeom>
          <a:noFill/>
        </p:spPr>
        <p:txBody>
          <a:bodyPr wrap="none" rtlCol="0">
            <a:spAutoFit/>
          </a:bodyPr>
          <a:lstStyle>
            <a:lvl1pPr marL="0" indent="0">
              <a:buNone/>
              <a:defRPr lang="en-US" sz="3600" b="1" baseline="0">
                <a:solidFill>
                  <a:srgbClr val="732913"/>
                </a:solidFill>
                <a:latin typeface="Averta Std CY Bold" panose="00000800000000000000" pitchFamily="50" charset="0"/>
              </a:defRPr>
            </a:lvl1pPr>
          </a:lstStyle>
          <a:p>
            <a:pPr marL="0" lvl="0"/>
            <a:r>
              <a:rPr lang="en-US"/>
              <a:t>Bài</a:t>
            </a:r>
          </a:p>
        </p:txBody>
      </p:sp>
      <p:sp>
        <p:nvSpPr>
          <p:cNvPr id="18" name="Bài số">
            <a:extLst>
              <a:ext uri="{FF2B5EF4-FFF2-40B4-BE49-F238E27FC236}">
                <a16:creationId xmlns:a16="http://schemas.microsoft.com/office/drawing/2014/main" id="{53DC161D-CD58-423D-A42D-94AE01F60768}"/>
              </a:ext>
            </a:extLst>
          </p:cNvPr>
          <p:cNvSpPr>
            <a:spLocks noGrp="1"/>
          </p:cNvSpPr>
          <p:nvPr>
            <p:ph type="body" sz="quarter" idx="21" hasCustomPrompt="1"/>
          </p:nvPr>
        </p:nvSpPr>
        <p:spPr>
          <a:xfrm>
            <a:off x="3828747" y="487069"/>
            <a:ext cx="729687" cy="850746"/>
          </a:xfrm>
          <a:prstGeom prst="rect">
            <a:avLst/>
          </a:prstGeom>
          <a:noFill/>
        </p:spPr>
        <p:txBody>
          <a:bodyPr wrap="none" rtlCol="0">
            <a:spAutoFit/>
          </a:bodyPr>
          <a:lstStyle>
            <a:lvl1pPr marL="0" indent="0" algn="ctr">
              <a:spcBef>
                <a:spcPts val="0"/>
              </a:spcBef>
              <a:buNone/>
              <a:defRPr lang="en-US" sz="2800" b="1">
                <a:solidFill>
                  <a:schemeClr val="bg1"/>
                </a:solidFill>
                <a:latin typeface="Averta Std CY Bold" panose="00000800000000000000" pitchFamily="50" charset="0"/>
              </a:defRPr>
            </a:lvl1pPr>
          </a:lstStyle>
          <a:p>
            <a:pPr marL="0" lvl="0" algn="ctr">
              <a:lnSpc>
                <a:spcPct val="88000"/>
              </a:lnSpc>
            </a:pPr>
            <a:r>
              <a:rPr lang="en-US"/>
              <a:t>Bài</a:t>
            </a:r>
          </a:p>
          <a:p>
            <a:pPr marL="0" lvl="0" algn="ctr">
              <a:lnSpc>
                <a:spcPct val="88000"/>
              </a:lnSpc>
            </a:pPr>
            <a:r>
              <a:rPr lang="en-US"/>
              <a:t>1</a:t>
            </a:r>
          </a:p>
        </p:txBody>
      </p:sp>
      <p:sp>
        <p:nvSpPr>
          <p:cNvPr id="3" name="Tiếng Việt 2">
            <a:extLst>
              <a:ext uri="{FF2B5EF4-FFF2-40B4-BE49-F238E27FC236}">
                <a16:creationId xmlns:a16="http://schemas.microsoft.com/office/drawing/2014/main" id="{069A2C54-215F-4415-A7E6-12B1B2087332}"/>
              </a:ext>
            </a:extLst>
          </p:cNvPr>
          <p:cNvSpPr txBox="1"/>
          <p:nvPr userDrawn="1"/>
        </p:nvSpPr>
        <p:spPr>
          <a:xfrm>
            <a:off x="144948" y="100843"/>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111460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371694"/>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19792230"/>
      </p:ext>
    </p:extLst>
  </p:cSld>
  <p:clrMapOvr>
    <a:masterClrMapping/>
  </p:clrMapOvr>
  <p:transition spd="slow" advTm="2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42384241"/>
      </p:ext>
    </p:extLst>
  </p:cSld>
  <p:clrMapOvr>
    <a:masterClrMapping/>
  </p:clrMapOvr>
  <p:transition spd="slow" advTm="2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094944582"/>
      </p:ext>
    </p:extLst>
  </p:cSld>
  <p:clrMapOvr>
    <a:masterClrMapping/>
  </p:clrMapOvr>
  <p:transition spd="slow" advTm="2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811357191"/>
      </p:ext>
    </p:extLst>
  </p:cSld>
  <p:clrMapOvr>
    <a:masterClrMapping/>
  </p:clrMapOvr>
  <p:transition spd="slow" advTm="2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151716894"/>
      </p:ext>
    </p:extLst>
  </p:cSld>
  <p:clrMapOvr>
    <a:masterClrMapping/>
  </p:clrMapOvr>
  <p:transition spd="slow" advTm="2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044240039"/>
      </p:ext>
    </p:extLst>
  </p:cSld>
  <p:clrMapOvr>
    <a:masterClrMapping/>
  </p:clrMapOvr>
  <p:transition spd="slow" advTm="2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966193690"/>
      </p:ext>
    </p:extLst>
  </p:cSld>
  <p:clrMapOvr>
    <a:masterClrMapping/>
  </p:clrMapOvr>
  <p:transition spd="slow" advTm="2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922067774"/>
      </p:ext>
    </p:extLst>
  </p:cSld>
  <p:clrMapOvr>
    <a:masterClrMapping/>
  </p:clrMapOvr>
  <p:transition spd="slow" advTm="2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81369837"/>
      </p:ext>
    </p:extLst>
  </p:cSld>
  <p:clrMapOvr>
    <a:masterClrMapping/>
  </p:clrMapOvr>
  <p:transition spd="slow" advTm="2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55148988"/>
      </p:ext>
    </p:extLst>
  </p:cSld>
  <p:clrMapOvr>
    <a:masterClrMapping/>
  </p:clrMapOvr>
  <p:transition spd="slow"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F94988-89F0-4CE4-AE57-1AE5EF5612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814"/>
          <a:stretch/>
        </p:blipFill>
        <p:spPr>
          <a:xfrm>
            <a:off x="0" y="-1"/>
            <a:ext cx="12192000" cy="6858000"/>
          </a:xfrm>
          <a:prstGeom prst="rect">
            <a:avLst/>
          </a:prstGeom>
        </p:spPr>
      </p:pic>
      <p:pic>
        <p:nvPicPr>
          <p:cNvPr id="4" name="图片 3">
            <a:extLst>
              <a:ext uri="{FF2B5EF4-FFF2-40B4-BE49-F238E27FC236}">
                <a16:creationId xmlns:a16="http://schemas.microsoft.com/office/drawing/2014/main" id="{39B459BF-6E2B-4056-97E0-EB2C5C46B9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5110" y="106532"/>
            <a:ext cx="4267200" cy="6858000"/>
          </a:xfrm>
          <a:prstGeom prst="rect">
            <a:avLst/>
          </a:prstGeom>
        </p:spPr>
      </p:pic>
    </p:spTree>
    <p:extLst>
      <p:ext uri="{BB962C8B-B14F-4D97-AF65-F5344CB8AC3E}">
        <p14:creationId xmlns:p14="http://schemas.microsoft.com/office/powerpoint/2010/main" val="244821398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D213BF9-2C63-42AA-BA6C-67E1412DA37E}" type="datetimeFigureOut">
              <a:rPr lang="zh-CN" altLang="en-US" smtClean="0"/>
              <a:t>2024/4/23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909884379"/>
      </p:ext>
    </p:extLst>
  </p:cSld>
  <p:clrMapOvr>
    <a:masterClrMapping/>
  </p:clrMapOvr>
  <p:transition spd="slow" advTm="2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18350065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41553608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4204189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20553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18747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116212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279261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1035238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97473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EA56E12-642E-45B5-ACD1-7A9C34FFE256}"/>
              </a:ext>
            </a:extLst>
          </p:cNvPr>
          <p:cNvSpPr/>
          <p:nvPr userDrawn="1"/>
        </p:nvSpPr>
        <p:spPr>
          <a:xfrm>
            <a:off x="544750" y="5058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1B765D9F-424C-4597-A054-077E2C43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374" y="1799618"/>
            <a:ext cx="3509608" cy="5058382"/>
          </a:xfrm>
          <a:prstGeom prst="rect">
            <a:avLst/>
          </a:prstGeom>
        </p:spPr>
      </p:pic>
      <p:pic>
        <p:nvPicPr>
          <p:cNvPr id="9" name="图片 8">
            <a:extLst>
              <a:ext uri="{FF2B5EF4-FFF2-40B4-BE49-F238E27FC236}">
                <a16:creationId xmlns:a16="http://schemas.microsoft.com/office/drawing/2014/main" id="{3C15A57D-1E0A-4787-B0BA-39A48C99DE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37645" y="-87550"/>
            <a:ext cx="1356014" cy="1692613"/>
          </a:xfrm>
          <a:prstGeom prst="rect">
            <a:avLst/>
          </a:prstGeom>
        </p:spPr>
      </p:pic>
      <p:pic>
        <p:nvPicPr>
          <p:cNvPr id="11" name="图片 10">
            <a:extLst>
              <a:ext uri="{FF2B5EF4-FFF2-40B4-BE49-F238E27FC236}">
                <a16:creationId xmlns:a16="http://schemas.microsoft.com/office/drawing/2014/main" id="{6978D986-2ABF-4C08-A172-32FAD6328D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7990" y="3943898"/>
            <a:ext cx="3879310" cy="4587766"/>
          </a:xfrm>
          <a:prstGeom prst="rect">
            <a:avLst/>
          </a:prstGeom>
        </p:spPr>
      </p:pic>
      <p:sp>
        <p:nvSpPr>
          <p:cNvPr id="12" name="文本框 11">
            <a:extLst>
              <a:ext uri="{FF2B5EF4-FFF2-40B4-BE49-F238E27FC236}">
                <a16:creationId xmlns:a16="http://schemas.microsoft.com/office/drawing/2014/main" id="{13D372B6-7D96-4E05-BBFE-0B26546F95EC}"/>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859389834"/>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52630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891686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138438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249760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4062095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2784850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28BF64-D393-46B3-AC72-9DFE07C83FB0}"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158073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4AED800-AB4B-4AD1-852B-6C7C095589F0}"/>
              </a:ext>
            </a:extLst>
          </p:cNvPr>
          <p:cNvSpPr/>
          <p:nvPr userDrawn="1"/>
        </p:nvSpPr>
        <p:spPr>
          <a:xfrm>
            <a:off x="544750" y="5058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3FDF235-A1B0-429E-8258-E1D1EEDB48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061" y="2801565"/>
            <a:ext cx="4546465" cy="4546465"/>
          </a:xfrm>
          <a:prstGeom prst="rect">
            <a:avLst/>
          </a:prstGeom>
        </p:spPr>
      </p:pic>
      <p:pic>
        <p:nvPicPr>
          <p:cNvPr id="6" name="图片 5">
            <a:extLst>
              <a:ext uri="{FF2B5EF4-FFF2-40B4-BE49-F238E27FC236}">
                <a16:creationId xmlns:a16="http://schemas.microsoft.com/office/drawing/2014/main" id="{76BD2E8C-DCB3-405F-B151-578680F905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000" y="-185636"/>
            <a:ext cx="2667000" cy="4953000"/>
          </a:xfrm>
          <a:prstGeom prst="rect">
            <a:avLst/>
          </a:prstGeom>
        </p:spPr>
      </p:pic>
      <p:sp>
        <p:nvSpPr>
          <p:cNvPr id="8" name="文本框 7">
            <a:extLst>
              <a:ext uri="{FF2B5EF4-FFF2-40B4-BE49-F238E27FC236}">
                <a16:creationId xmlns:a16="http://schemas.microsoft.com/office/drawing/2014/main" id="{CA9F837C-BA4D-4F30-81B2-437ECFBB62A5}"/>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115616754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DA1C638-34AC-4C4A-A8F4-1B97F2C6055E}"/>
              </a:ext>
            </a:extLst>
          </p:cNvPr>
          <p:cNvSpPr/>
          <p:nvPr userDrawn="1"/>
        </p:nvSpPr>
        <p:spPr>
          <a:xfrm>
            <a:off x="697150" y="6582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4BADFE07-D1FB-4930-8D81-79DD0524E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275610" cy="2050532"/>
          </a:xfrm>
          <a:prstGeom prst="rect">
            <a:avLst/>
          </a:prstGeom>
        </p:spPr>
      </p:pic>
      <p:pic>
        <p:nvPicPr>
          <p:cNvPr id="6" name="图片 5">
            <a:extLst>
              <a:ext uri="{FF2B5EF4-FFF2-40B4-BE49-F238E27FC236}">
                <a16:creationId xmlns:a16="http://schemas.microsoft.com/office/drawing/2014/main" id="{DA3BE2C1-984A-4341-89BE-0BC4A2E7012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885455" y="4516428"/>
            <a:ext cx="3449218" cy="2341572"/>
          </a:xfrm>
          <a:prstGeom prst="rect">
            <a:avLst/>
          </a:prstGeom>
        </p:spPr>
      </p:pic>
      <p:pic>
        <p:nvPicPr>
          <p:cNvPr id="11" name="图片 10">
            <a:extLst>
              <a:ext uri="{FF2B5EF4-FFF2-40B4-BE49-F238E27FC236}">
                <a16:creationId xmlns:a16="http://schemas.microsoft.com/office/drawing/2014/main" id="{6322A1A8-229F-4447-A71F-4656C9F2D4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908571"/>
            <a:ext cx="2727769" cy="4030493"/>
          </a:xfrm>
          <a:prstGeom prst="rect">
            <a:avLst/>
          </a:prstGeom>
        </p:spPr>
      </p:pic>
      <p:sp>
        <p:nvSpPr>
          <p:cNvPr id="12" name="文本框 11">
            <a:extLst>
              <a:ext uri="{FF2B5EF4-FFF2-40B4-BE49-F238E27FC236}">
                <a16:creationId xmlns:a16="http://schemas.microsoft.com/office/drawing/2014/main" id="{56FE037D-76F8-4E4A-8A84-C76B01A84EF6}"/>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1325747081"/>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3C7E5B60-395B-4216-9A18-0F5F76B254D3}"/>
              </a:ext>
            </a:extLst>
          </p:cNvPr>
          <p:cNvSpPr/>
          <p:nvPr userDrawn="1"/>
        </p:nvSpPr>
        <p:spPr>
          <a:xfrm>
            <a:off x="697150" y="6582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A7CEDD86-7968-4B14-8159-F39C71897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19" y="791184"/>
            <a:ext cx="4049600" cy="6066816"/>
          </a:xfrm>
          <a:prstGeom prst="rect">
            <a:avLst/>
          </a:prstGeom>
        </p:spPr>
      </p:pic>
      <p:pic>
        <p:nvPicPr>
          <p:cNvPr id="7" name="图片 6">
            <a:extLst>
              <a:ext uri="{FF2B5EF4-FFF2-40B4-BE49-F238E27FC236}">
                <a16:creationId xmlns:a16="http://schemas.microsoft.com/office/drawing/2014/main" id="{7BFC3DC4-AD94-4D04-ADEB-23E7A6D624B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61554" y="249019"/>
            <a:ext cx="1920199" cy="2075891"/>
          </a:xfrm>
          <a:prstGeom prst="rect">
            <a:avLst/>
          </a:prstGeom>
        </p:spPr>
      </p:pic>
      <p:pic>
        <p:nvPicPr>
          <p:cNvPr id="9" name="图片 8">
            <a:extLst>
              <a:ext uri="{FF2B5EF4-FFF2-40B4-BE49-F238E27FC236}">
                <a16:creationId xmlns:a16="http://schemas.microsoft.com/office/drawing/2014/main" id="{D929124C-7B27-4411-95C0-5AE7A90FBD2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340381" y="3920246"/>
            <a:ext cx="1851619" cy="3012989"/>
          </a:xfrm>
          <a:prstGeom prst="rect">
            <a:avLst/>
          </a:prstGeom>
        </p:spPr>
      </p:pic>
      <p:sp>
        <p:nvSpPr>
          <p:cNvPr id="10" name="文本框 9">
            <a:extLst>
              <a:ext uri="{FF2B5EF4-FFF2-40B4-BE49-F238E27FC236}">
                <a16:creationId xmlns:a16="http://schemas.microsoft.com/office/drawing/2014/main" id="{0ACBBB52-2397-463B-89E1-BCBC36501DA8}"/>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2538647346"/>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269540"/>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58035"/>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4.xml"/><Relationship Id="rId1" Type="http://schemas.openxmlformats.org/officeDocument/2006/relationships/slideLayout" Target="../slideLayouts/slideLayout17.xml"/><Relationship Id="rId5" Type="http://schemas.openxmlformats.org/officeDocument/2006/relationships/image" Target="../media/image22.jpeg"/><Relationship Id="rId4" Type="http://schemas.microsoft.com/office/2007/relationships/hdphoto" Target="../media/hdphoto1.wdp"/></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BF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E3C6CB-5E86-4695-8CC5-E34559CC5460}"/>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14512" t="11689" r="12131" b="19818"/>
          <a:stretch/>
        </p:blipFill>
        <p:spPr>
          <a:xfrm>
            <a:off x="149061" y="5605397"/>
            <a:ext cx="1341561" cy="1252603"/>
          </a:xfrm>
          <a:prstGeom prst="rect">
            <a:avLst/>
          </a:prstGeom>
        </p:spPr>
      </p:pic>
    </p:spTree>
    <p:extLst>
      <p:ext uri="{BB962C8B-B14F-4D97-AF65-F5344CB8AC3E}">
        <p14:creationId xmlns:p14="http://schemas.microsoft.com/office/powerpoint/2010/main" val="316362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805142"/>
      </p:ext>
    </p:extLst>
  </p:cSld>
  <p:clrMap bg1="lt1" tx1="dk1" bg2="lt2" tx2="dk2" accent1="accent1" accent2="accent2" accent3="accent3" accent4="accent4" accent5="accent5" accent6="accent6" hlink="hlink" folHlink="folHlink"/>
  <p:sldLayoutIdLst>
    <p:sldLayoutId id="2147483902" r:id="rId1"/>
    <p:sldLayoutId id="2147483903"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3572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01" y="365794"/>
            <a:ext cx="10515225" cy="1324639"/>
          </a:xfrm>
          <a:prstGeom prst="rect">
            <a:avLst/>
          </a:prstGeom>
        </p:spPr>
        <p:txBody>
          <a:bodyPr vert="horz" lIns="86277" tIns="43142" rIns="86277" bIns="4314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01" y="1825902"/>
            <a:ext cx="10515225" cy="4351729"/>
          </a:xfrm>
          <a:prstGeom prst="rect">
            <a:avLst/>
          </a:prstGeom>
        </p:spPr>
        <p:txBody>
          <a:bodyPr vert="horz" lIns="86277" tIns="43142" rIns="86277" bIns="4314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32" y="6356775"/>
            <a:ext cx="2742448" cy="364276"/>
          </a:xfrm>
          <a:prstGeom prst="rect">
            <a:avLst/>
          </a:prstGeom>
        </p:spPr>
        <p:txBody>
          <a:bodyPr vert="horz" lIns="86277" tIns="43142" rIns="86277" bIns="43142" rtlCol="0" anchor="ctr"/>
          <a:lstStyle>
            <a:lvl1pPr algn="l">
              <a:defRPr sz="1000">
                <a:solidFill>
                  <a:schemeClr val="tx1">
                    <a:tint val="75000"/>
                  </a:schemeClr>
                </a:solidFill>
              </a:defRPr>
            </a:lvl1pPr>
          </a:lstStyle>
          <a:p>
            <a:pPr defTabSz="862737" fontAlgn="base">
              <a:spcBef>
                <a:spcPct val="0"/>
              </a:spcBef>
              <a:spcAft>
                <a:spcPct val="0"/>
              </a:spcAft>
            </a:pPr>
            <a:fld id="{43A93E93-166D-47F5-9EF1-ACEABE24AEEA}" type="datetimeFigureOut">
              <a:rPr lang="zh-CN" altLang="en-US" smtClean="0">
                <a:solidFill>
                  <a:prstClr val="black">
                    <a:tint val="75000"/>
                  </a:prstClr>
                </a:solidFill>
              </a:rPr>
              <a:pPr defTabSz="862737" fontAlgn="base">
                <a:spcBef>
                  <a:spcPct val="0"/>
                </a:spcBef>
                <a:spcAft>
                  <a:spcPct val="0"/>
                </a:spcAft>
              </a:pPr>
              <a:t>2024/4/23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23" y="6356775"/>
            <a:ext cx="4115176" cy="364276"/>
          </a:xfrm>
          <a:prstGeom prst="rect">
            <a:avLst/>
          </a:prstGeom>
        </p:spPr>
        <p:txBody>
          <a:bodyPr vert="horz" lIns="86277" tIns="43142" rIns="86277" bIns="43142" rtlCol="0" anchor="ctr"/>
          <a:lstStyle>
            <a:lvl1pPr algn="ctr">
              <a:defRPr sz="1000">
                <a:solidFill>
                  <a:schemeClr val="tx1">
                    <a:tint val="75000"/>
                  </a:schemeClr>
                </a:solidFill>
              </a:defRPr>
            </a:lvl1pPr>
          </a:lstStyle>
          <a:p>
            <a:pPr defTabSz="862737"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09" y="6356775"/>
            <a:ext cx="2742448" cy="364276"/>
          </a:xfrm>
          <a:prstGeom prst="rect">
            <a:avLst/>
          </a:prstGeom>
        </p:spPr>
        <p:txBody>
          <a:bodyPr vert="horz" lIns="86277" tIns="43142" rIns="86277" bIns="43142" rtlCol="0" anchor="ctr"/>
          <a:lstStyle>
            <a:lvl1pPr algn="r">
              <a:defRPr sz="1000">
                <a:solidFill>
                  <a:schemeClr val="tx1">
                    <a:tint val="75000"/>
                  </a:schemeClr>
                </a:solidFill>
              </a:defRPr>
            </a:lvl1pPr>
          </a:lstStyle>
          <a:p>
            <a:pPr defTabSz="862737" fontAlgn="base">
              <a:spcBef>
                <a:spcPct val="0"/>
              </a:spcBef>
              <a:spcAft>
                <a:spcPct val="0"/>
              </a:spcAft>
            </a:pPr>
            <a:fld id="{118D5ACA-62CA-46DB-AD6B-12EDD6D51A23}" type="slidenum">
              <a:rPr lang="zh-CN" altLang="en-US" smtClean="0">
                <a:solidFill>
                  <a:prstClr val="black">
                    <a:tint val="75000"/>
                  </a:prstClr>
                </a:solidFill>
              </a:rPr>
              <a:pPr defTabSz="862737" fontAlgn="base">
                <a:spcBef>
                  <a:spcPct val="0"/>
                </a:spcBef>
                <a:spcAft>
                  <a:spcPct val="0"/>
                </a:spcAft>
              </a:pPr>
              <a:t>‹#›</a:t>
            </a:fld>
            <a:endParaRPr lang="zh-CN" altLang="en-US">
              <a:solidFill>
                <a:prstClr val="black">
                  <a:tint val="75000"/>
                </a:prstClr>
              </a:solidFill>
            </a:endParaRPr>
          </a:p>
        </p:txBody>
      </p:sp>
      <p:grpSp>
        <p:nvGrpSpPr>
          <p:cNvPr id="7" name="Group 6">
            <a:extLst>
              <a:ext uri="{FF2B5EF4-FFF2-40B4-BE49-F238E27FC236}">
                <a16:creationId xmlns:a16="http://schemas.microsoft.com/office/drawing/2014/main" id="{923C4DE6-6E27-4A05-A780-878B17287E69}"/>
              </a:ext>
            </a:extLst>
          </p:cNvPr>
          <p:cNvGrpSpPr/>
          <p:nvPr userDrawn="1"/>
        </p:nvGrpSpPr>
        <p:grpSpPr>
          <a:xfrm>
            <a:off x="3431816" y="2153127"/>
            <a:ext cx="4382349" cy="2551747"/>
            <a:chOff x="3614696" y="2256098"/>
            <a:chExt cx="4382349" cy="2551747"/>
          </a:xfrm>
        </p:grpSpPr>
        <p:grpSp>
          <p:nvGrpSpPr>
            <p:cNvPr id="8" name="Group 7">
              <a:extLst>
                <a:ext uri="{FF2B5EF4-FFF2-40B4-BE49-F238E27FC236}">
                  <a16:creationId xmlns:a16="http://schemas.microsoft.com/office/drawing/2014/main" id="{2B901B1D-1965-4291-9212-0AB80C6B77AD}"/>
                </a:ext>
              </a:extLst>
            </p:cNvPr>
            <p:cNvGrpSpPr/>
            <p:nvPr userDrawn="1"/>
          </p:nvGrpSpPr>
          <p:grpSpPr>
            <a:xfrm>
              <a:off x="3614696" y="2256098"/>
              <a:ext cx="4382349" cy="1750998"/>
              <a:chOff x="4065548" y="1655206"/>
              <a:chExt cx="4382349" cy="1750998"/>
            </a:xfrm>
          </p:grpSpPr>
          <p:pic>
            <p:nvPicPr>
              <p:cNvPr id="10" name="Picture 9">
                <a:extLst>
                  <a:ext uri="{FF2B5EF4-FFF2-40B4-BE49-F238E27FC236}">
                    <a16:creationId xmlns:a16="http://schemas.microsoft.com/office/drawing/2014/main" id="{C122C627-1095-4493-BA41-660CAA6DA90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1" name="TextBox 10">
                <a:extLst>
                  <a:ext uri="{FF2B5EF4-FFF2-40B4-BE49-F238E27FC236}">
                    <a16:creationId xmlns:a16="http://schemas.microsoft.com/office/drawing/2014/main" id="{10E557A8-637D-465D-8986-9E3B5E65FC90}"/>
                  </a:ext>
                </a:extLst>
              </p:cNvPr>
              <p:cNvSpPr txBox="1"/>
              <p:nvPr userDrawn="1"/>
            </p:nvSpPr>
            <p:spPr>
              <a:xfrm>
                <a:off x="5192775" y="2882984"/>
                <a:ext cx="2229758" cy="523220"/>
              </a:xfrm>
              <a:prstGeom prst="rect">
                <a:avLst/>
              </a:prstGeom>
              <a:noFill/>
            </p:spPr>
            <p:txBody>
              <a:bodyPr wrap="square" rtlCol="0">
                <a:spAutoFit/>
              </a:bodyPr>
              <a:lstStyle/>
              <a:p>
                <a:pPr defTabSz="914377"/>
                <a:r>
                  <a:rPr lang="en-US" sz="2800" b="1" dirty="0">
                    <a:solidFill>
                      <a:srgbClr val="00B0F0"/>
                    </a:solidFill>
                    <a:latin typeface="Times New Roman" panose="02020603050405020304" pitchFamily="18" charset="0"/>
                    <a:cs typeface="Times New Roman" panose="02020603050405020304" pitchFamily="18" charset="0"/>
                  </a:rPr>
                  <a:t>035.447.3852</a:t>
                </a:r>
              </a:p>
            </p:txBody>
          </p:sp>
          <p:sp>
            <p:nvSpPr>
              <p:cNvPr id="12" name="TextBox 11">
                <a:extLst>
                  <a:ext uri="{FF2B5EF4-FFF2-40B4-BE49-F238E27FC236}">
                    <a16:creationId xmlns:a16="http://schemas.microsoft.com/office/drawing/2014/main" id="{24EC4BE7-1F6C-41E6-A7E4-C28075FE0971}"/>
                  </a:ext>
                </a:extLst>
              </p:cNvPr>
              <p:cNvSpPr txBox="1"/>
              <p:nvPr userDrawn="1"/>
            </p:nvSpPr>
            <p:spPr>
              <a:xfrm>
                <a:off x="4256580" y="1823698"/>
                <a:ext cx="3912506" cy="954107"/>
              </a:xfrm>
              <a:prstGeom prst="rect">
                <a:avLst/>
              </a:prstGeom>
              <a:noFill/>
            </p:spPr>
            <p:txBody>
              <a:bodyPr wrap="square" rtlCol="0">
                <a:spAutoFit/>
              </a:bodyPr>
              <a:lstStyle/>
              <a:p>
                <a:pPr algn="ctr" defTabSz="914377"/>
                <a:r>
                  <a:rPr lang="en-US" sz="2800" b="1" dirty="0">
                    <a:solidFill>
                      <a:srgbClr val="FF0000"/>
                    </a:solidFill>
                    <a:latin typeface="Times New Roman" panose="02020603050405020304" pitchFamily="18" charset="0"/>
                    <a:cs typeface="Times New Roman" panose="02020603050405020304" pitchFamily="18" charset="0"/>
                  </a:rPr>
                  <a:t>BÀI SOẠN CỦA </a:t>
                </a:r>
              </a:p>
              <a:p>
                <a:pPr algn="ctr" defTabSz="914377"/>
                <a:r>
                  <a:rPr lang="en-US" sz="2800" b="1" dirty="0">
                    <a:solidFill>
                      <a:srgbClr val="FF0000"/>
                    </a:solidFill>
                    <a:latin typeface="Times New Roman" panose="02020603050405020304" pitchFamily="18" charset="0"/>
                    <a:cs typeface="Times New Roman" panose="02020603050405020304" pitchFamily="18" charset="0"/>
                  </a:rPr>
                  <a:t>LAN H</a:t>
                </a:r>
                <a:r>
                  <a:rPr lang="vi-VN" sz="2800" b="1" dirty="0">
                    <a:solidFill>
                      <a:srgbClr val="FF0000"/>
                    </a:solidFill>
                    <a:latin typeface="Times New Roman" panose="02020603050405020304" pitchFamily="18" charset="0"/>
                    <a:cs typeface="Times New Roman" panose="02020603050405020304" pitchFamily="18" charset="0"/>
                  </a:rPr>
                  <a:t>ƯƠN</a:t>
                </a:r>
                <a:r>
                  <a:rPr lang="en-US" sz="2800" b="1" dirty="0">
                    <a:solidFill>
                      <a:srgbClr val="FF0000"/>
                    </a:solidFill>
                    <a:latin typeface="Times New Roman" panose="02020603050405020304" pitchFamily="18" charset="0"/>
                    <a:cs typeface="Times New Roman" panose="02020603050405020304" pitchFamily="18" charset="0"/>
                  </a:rPr>
                  <a:t>G</a:t>
                </a:r>
              </a:p>
            </p:txBody>
          </p:sp>
          <p:pic>
            <p:nvPicPr>
              <p:cNvPr id="13" name="Picture 12">
                <a:extLst>
                  <a:ext uri="{FF2B5EF4-FFF2-40B4-BE49-F238E27FC236}">
                    <a16:creationId xmlns:a16="http://schemas.microsoft.com/office/drawing/2014/main" id="{6E809DD5-4E29-483C-9003-72849A0A971A}"/>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9" name="Picture 8">
              <a:extLst>
                <a:ext uri="{FF2B5EF4-FFF2-40B4-BE49-F238E27FC236}">
                  <a16:creationId xmlns:a16="http://schemas.microsoft.com/office/drawing/2014/main" id="{53214AA3-FD2B-4487-854B-8BE36E1B4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spTree>
    <p:extLst>
      <p:ext uri="{BB962C8B-B14F-4D97-AF65-F5344CB8AC3E}">
        <p14:creationId xmlns:p14="http://schemas.microsoft.com/office/powerpoint/2010/main" val="1790605679"/>
      </p:ext>
    </p:extLst>
  </p:cSld>
  <p:clrMap bg1="lt1" tx1="dk1" bg2="lt2" tx2="dk2" accent1="accent1" accent2="accent2" accent3="accent3" accent4="accent4" accent5="accent5" accent6="accent6" hlink="hlink" folHlink="folHlink"/>
  <p:sldLayoutIdLst>
    <p:sldLayoutId id="2147483923" r:id="rId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862737"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5681" indent="-215681" algn="l" defTabSz="862737" rtl="0" eaLnBrk="1" latinLnBrk="0" hangingPunct="1">
        <a:lnSpc>
          <a:spcPct val="90000"/>
        </a:lnSpc>
        <a:spcBef>
          <a:spcPts val="947"/>
        </a:spcBef>
        <a:buFont typeface="Arial" panose="020B0604020202020204" pitchFamily="34" charset="0"/>
        <a:buChar char="•"/>
        <a:defRPr sz="2700" kern="1200">
          <a:solidFill>
            <a:schemeClr val="tx1"/>
          </a:solidFill>
          <a:latin typeface="+mn-lt"/>
          <a:ea typeface="+mn-ea"/>
          <a:cs typeface="+mn-cs"/>
        </a:defRPr>
      </a:lvl1pPr>
      <a:lvl2pPr marL="647056" indent="-215681" algn="l" defTabSz="862737" rtl="0" eaLnBrk="1" latinLnBrk="0" hangingPunct="1">
        <a:lnSpc>
          <a:spcPct val="90000"/>
        </a:lnSpc>
        <a:spcBef>
          <a:spcPts val="475"/>
        </a:spcBef>
        <a:buFont typeface="Arial" panose="020B0604020202020204" pitchFamily="34" charset="0"/>
        <a:buChar char="•"/>
        <a:defRPr sz="2300" kern="1200">
          <a:solidFill>
            <a:schemeClr val="tx1"/>
          </a:solidFill>
          <a:latin typeface="+mn-lt"/>
          <a:ea typeface="+mn-ea"/>
          <a:cs typeface="+mn-cs"/>
        </a:defRPr>
      </a:lvl2pPr>
      <a:lvl3pPr marL="1078417" indent="-215681" algn="l" defTabSz="862737" rtl="0" eaLnBrk="1" latinLnBrk="0" hangingPunct="1">
        <a:lnSpc>
          <a:spcPct val="90000"/>
        </a:lnSpc>
        <a:spcBef>
          <a:spcPts val="475"/>
        </a:spcBef>
        <a:buFont typeface="Arial" panose="020B0604020202020204" pitchFamily="34" charset="0"/>
        <a:buChar char="•"/>
        <a:defRPr sz="2000" kern="1200">
          <a:solidFill>
            <a:schemeClr val="tx1"/>
          </a:solidFill>
          <a:latin typeface="+mn-lt"/>
          <a:ea typeface="+mn-ea"/>
          <a:cs typeface="+mn-cs"/>
        </a:defRPr>
      </a:lvl3pPr>
      <a:lvl4pPr marL="1509793" indent="-215681" algn="l" defTabSz="8627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4pPr>
      <a:lvl5pPr marL="1941165" indent="-215681" algn="l" defTabSz="8627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5pPr>
      <a:lvl6pPr marL="2372527" indent="-215681" algn="l" defTabSz="8627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6pPr>
      <a:lvl7pPr marL="2803897" indent="-215681" algn="l" defTabSz="8627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7pPr>
      <a:lvl8pPr marL="3235266" indent="-215681" algn="l" defTabSz="8627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8pPr>
      <a:lvl9pPr marL="3666635" indent="-215681" algn="l" defTabSz="862737" rtl="0" eaLnBrk="1" latinLnBrk="0" hangingPunct="1">
        <a:lnSpc>
          <a:spcPct val="90000"/>
        </a:lnSpc>
        <a:spcBef>
          <a:spcPts val="475"/>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62737" rtl="0" eaLnBrk="1" latinLnBrk="0" hangingPunct="1">
        <a:defRPr sz="1800" kern="1200">
          <a:solidFill>
            <a:schemeClr val="tx1"/>
          </a:solidFill>
          <a:latin typeface="+mn-lt"/>
          <a:ea typeface="+mn-ea"/>
          <a:cs typeface="+mn-cs"/>
        </a:defRPr>
      </a:lvl1pPr>
      <a:lvl2pPr marL="431369" algn="l" defTabSz="862737" rtl="0" eaLnBrk="1" latinLnBrk="0" hangingPunct="1">
        <a:defRPr sz="1800" kern="1200">
          <a:solidFill>
            <a:schemeClr val="tx1"/>
          </a:solidFill>
          <a:latin typeface="+mn-lt"/>
          <a:ea typeface="+mn-ea"/>
          <a:cs typeface="+mn-cs"/>
        </a:defRPr>
      </a:lvl2pPr>
      <a:lvl3pPr marL="862737" algn="l" defTabSz="862737" rtl="0" eaLnBrk="1" latinLnBrk="0" hangingPunct="1">
        <a:defRPr sz="1800" kern="1200">
          <a:solidFill>
            <a:schemeClr val="tx1"/>
          </a:solidFill>
          <a:latin typeface="+mn-lt"/>
          <a:ea typeface="+mn-ea"/>
          <a:cs typeface="+mn-cs"/>
        </a:defRPr>
      </a:lvl3pPr>
      <a:lvl4pPr marL="1294109" algn="l" defTabSz="862737" rtl="0" eaLnBrk="1" latinLnBrk="0" hangingPunct="1">
        <a:defRPr sz="1800" kern="1200">
          <a:solidFill>
            <a:schemeClr val="tx1"/>
          </a:solidFill>
          <a:latin typeface="+mn-lt"/>
          <a:ea typeface="+mn-ea"/>
          <a:cs typeface="+mn-cs"/>
        </a:defRPr>
      </a:lvl4pPr>
      <a:lvl5pPr marL="1725478" algn="l" defTabSz="862737" rtl="0" eaLnBrk="1" latinLnBrk="0" hangingPunct="1">
        <a:defRPr sz="1800" kern="1200">
          <a:solidFill>
            <a:schemeClr val="tx1"/>
          </a:solidFill>
          <a:latin typeface="+mn-lt"/>
          <a:ea typeface="+mn-ea"/>
          <a:cs typeface="+mn-cs"/>
        </a:defRPr>
      </a:lvl5pPr>
      <a:lvl6pPr marL="2156842" algn="l" defTabSz="862737" rtl="0" eaLnBrk="1" latinLnBrk="0" hangingPunct="1">
        <a:defRPr sz="1800" kern="1200">
          <a:solidFill>
            <a:schemeClr val="tx1"/>
          </a:solidFill>
          <a:latin typeface="+mn-lt"/>
          <a:ea typeface="+mn-ea"/>
          <a:cs typeface="+mn-cs"/>
        </a:defRPr>
      </a:lvl6pPr>
      <a:lvl7pPr marL="2588210" algn="l" defTabSz="862737" rtl="0" eaLnBrk="1" latinLnBrk="0" hangingPunct="1">
        <a:defRPr sz="1800" kern="1200">
          <a:solidFill>
            <a:schemeClr val="tx1"/>
          </a:solidFill>
          <a:latin typeface="+mn-lt"/>
          <a:ea typeface="+mn-ea"/>
          <a:cs typeface="+mn-cs"/>
        </a:defRPr>
      </a:lvl7pPr>
      <a:lvl8pPr marL="3019582" algn="l" defTabSz="862737" rtl="0" eaLnBrk="1" latinLnBrk="0" hangingPunct="1">
        <a:defRPr sz="1800" kern="1200">
          <a:solidFill>
            <a:schemeClr val="tx1"/>
          </a:solidFill>
          <a:latin typeface="+mn-lt"/>
          <a:ea typeface="+mn-ea"/>
          <a:cs typeface="+mn-cs"/>
        </a:defRPr>
      </a:lvl8pPr>
      <a:lvl9pPr marL="3450948" algn="l" defTabSz="86273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09666"/>
      </p:ext>
    </p:extLst>
  </p:cSld>
  <p:clrMap bg1="lt1" tx1="dk1" bg2="lt2" tx2="dk2" accent1="accent1" accent2="accent2" accent3="accent3" accent4="accent4" accent5="accent5" accent6="accent6" hlink="hlink" folHlink="folHlink"/>
  <p:sldLayoutIdLst>
    <p:sldLayoutId id="2147484060" r:id="rId1"/>
    <p:sldLayoutId id="2147484061" r:id="rId2"/>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2">
                <a:solidFill>
                  <a:schemeClr val="tx1">
                    <a:tint val="75000"/>
                  </a:schemeClr>
                </a:solidFill>
              </a:defRPr>
            </a:lvl1pPr>
          </a:lstStyle>
          <a:p>
            <a:fld id="{C764DE79-268F-4C1A-8933-263129D2AF90}" type="datetimeFigureOut">
              <a:rPr lang="en-US" dirty="0"/>
              <a:t>4/23/2024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2">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73902595"/>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spd="slow" advTm="2000">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B64C7-AF7F-4772-9D5E-498E6537177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4512" t="11689" r="12131" b="19818"/>
          <a:stretch/>
        </p:blipFill>
        <p:spPr>
          <a:xfrm>
            <a:off x="181052" y="5461518"/>
            <a:ext cx="1309117" cy="1222311"/>
          </a:xfrm>
          <a:prstGeom prst="rect">
            <a:avLst/>
          </a:prstGeom>
        </p:spPr>
      </p:pic>
    </p:spTree>
    <p:extLst>
      <p:ext uri="{BB962C8B-B14F-4D97-AF65-F5344CB8AC3E}">
        <p14:creationId xmlns:p14="http://schemas.microsoft.com/office/powerpoint/2010/main" val="393899911"/>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8BF64-D393-46B3-AC72-9DFE07C83FB0}" type="datetimeFigureOut">
              <a:rPr lang="zh-CN" altLang="en-US" smtClean="0"/>
              <a:t>2024/4/23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1EB0F-BC2D-43EC-B6E4-D7FE4296047B}" type="slidenum">
              <a:rPr lang="zh-CN" altLang="en-US" smtClean="0"/>
              <a:t>‹#›</a:t>
            </a:fld>
            <a:endParaRPr lang="zh-CN" altLang="en-US"/>
          </a:p>
        </p:txBody>
      </p:sp>
    </p:spTree>
    <p:extLst>
      <p:ext uri="{BB962C8B-B14F-4D97-AF65-F5344CB8AC3E}">
        <p14:creationId xmlns:p14="http://schemas.microsoft.com/office/powerpoint/2010/main" val="399460115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3" name="Picture 2">
            <a:extLst>
              <a:ext uri="{FF2B5EF4-FFF2-40B4-BE49-F238E27FC236}">
                <a16:creationId xmlns:a16="http://schemas.microsoft.com/office/drawing/2014/main" id="{2F3D13A5-A87B-43E0-81F1-90DB264A9F9E}"/>
              </a:ext>
            </a:extLst>
          </p:cNvPr>
          <p:cNvPicPr>
            <a:picLocks noChangeAspect="1"/>
          </p:cNvPicPr>
          <p:nvPr/>
        </p:nvPicPr>
        <p:blipFill rotWithShape="1">
          <a:blip r:embed="rId3">
            <a:extLst>
              <a:ext uri="{28A0092B-C50C-407E-A947-70E740481C1C}">
                <a14:useLocalDpi xmlns:a14="http://schemas.microsoft.com/office/drawing/2010/main" val="0"/>
              </a:ext>
            </a:extLst>
          </a:blip>
          <a:srcRect l="7697" t="2985" r="2895" b="45274"/>
          <a:stretch/>
        </p:blipFill>
        <p:spPr>
          <a:xfrm>
            <a:off x="2342906" y="486410"/>
            <a:ext cx="7196879" cy="5928834"/>
          </a:xfrm>
          <a:prstGeom prst="rect">
            <a:avLst/>
          </a:prstGeom>
        </p:spPr>
      </p:pic>
      <p:sp>
        <p:nvSpPr>
          <p:cNvPr id="35" name="TextBox 34">
            <a:extLst>
              <a:ext uri="{FF2B5EF4-FFF2-40B4-BE49-F238E27FC236}">
                <a16:creationId xmlns:a16="http://schemas.microsoft.com/office/drawing/2014/main" id="{46D48A1F-8824-47A4-93AA-CF34519E8F4E}"/>
              </a:ext>
            </a:extLst>
          </p:cNvPr>
          <p:cNvSpPr txBox="1"/>
          <p:nvPr/>
        </p:nvSpPr>
        <p:spPr>
          <a:xfrm>
            <a:off x="3169467" y="5345460"/>
            <a:ext cx="2471764" cy="523220"/>
          </a:xfrm>
          <a:prstGeom prst="rect">
            <a:avLst/>
          </a:prstGeom>
          <a:noFill/>
        </p:spPr>
        <p:txBody>
          <a:bodyPr wrap="square" rtlCol="0">
            <a:spAutoFit/>
          </a:bodyPr>
          <a:lstStyle/>
          <a:p>
            <a:pPr lvl="0">
              <a:defRPr/>
            </a:pPr>
            <a:r>
              <a:rPr lang="en-US" sz="2800" b="1" dirty="0" err="1">
                <a:solidFill>
                  <a:srgbClr val="FF0000"/>
                </a:solidFill>
                <a:latin typeface="HP001" panose="020B0603050302020204" pitchFamily="34" charset="0"/>
                <a:ea typeface="HP001" panose="020B0603050302020204" pitchFamily="34" charset="0"/>
              </a:rPr>
              <a:t>Hoa</a:t>
            </a:r>
            <a:r>
              <a:rPr lang="en-US" sz="2800" b="1" dirty="0">
                <a:solidFill>
                  <a:srgbClr val="FF0000"/>
                </a:solidFill>
                <a:latin typeface="HP001" panose="020B0603050302020204" pitchFamily="34" charset="0"/>
                <a:ea typeface="HP001" panose="020B0603050302020204" pitchFamily="34" charset="0"/>
              </a:rPr>
              <a:t> </a:t>
            </a:r>
            <a:r>
              <a:rPr lang="en-US" sz="2800" b="1" dirty="0" err="1">
                <a:solidFill>
                  <a:srgbClr val="FF0000"/>
                </a:solidFill>
                <a:latin typeface="HP001" panose="020B0603050302020204" pitchFamily="34" charset="0"/>
                <a:ea typeface="HP001" panose="020B0603050302020204" pitchFamily="34" charset="0"/>
              </a:rPr>
              <a:t>hồng</a:t>
            </a:r>
            <a:endParaRPr lang="en-US" sz="2800" b="1" dirty="0">
              <a:solidFill>
                <a:srgbClr val="FF0000"/>
              </a:solidFill>
              <a:latin typeface="HP001" panose="020B0603050302020204" pitchFamily="34" charset="0"/>
              <a:ea typeface="HP001" panose="020B0603050302020204" pitchFamily="34" charset="0"/>
            </a:endParaRPr>
          </a:p>
        </p:txBody>
      </p:sp>
      <p:sp>
        <p:nvSpPr>
          <p:cNvPr id="38" name="TextBox 37">
            <a:extLst>
              <a:ext uri="{FF2B5EF4-FFF2-40B4-BE49-F238E27FC236}">
                <a16:creationId xmlns:a16="http://schemas.microsoft.com/office/drawing/2014/main" id="{6592C7EB-BBC7-4C56-A8DD-2AFDE246B223}"/>
              </a:ext>
            </a:extLst>
          </p:cNvPr>
          <p:cNvSpPr txBox="1"/>
          <p:nvPr/>
        </p:nvSpPr>
        <p:spPr>
          <a:xfrm>
            <a:off x="5941345" y="5335940"/>
            <a:ext cx="2471764" cy="523220"/>
          </a:xfrm>
          <a:prstGeom prst="rect">
            <a:avLst/>
          </a:prstGeom>
          <a:noFill/>
        </p:spPr>
        <p:txBody>
          <a:bodyPr wrap="square" rtlCol="0">
            <a:spAutoFit/>
          </a:bodyPr>
          <a:lstStyle/>
          <a:p>
            <a:pPr lvl="0">
              <a:defRPr/>
            </a:pPr>
            <a:r>
              <a:rPr lang="en-US" sz="2800" b="1" dirty="0" err="1">
                <a:solidFill>
                  <a:srgbClr val="FF0000"/>
                </a:solidFill>
                <a:latin typeface="HP001" panose="020B0603050302020204" pitchFamily="34" charset="0"/>
                <a:ea typeface="HP001" panose="020B0603050302020204" pitchFamily="34" charset="0"/>
              </a:rPr>
              <a:t>Hoa</a:t>
            </a:r>
            <a:r>
              <a:rPr lang="en-US" sz="2800" b="1" dirty="0">
                <a:solidFill>
                  <a:srgbClr val="FF0000"/>
                </a:solidFill>
                <a:latin typeface="HP001" panose="020B0603050302020204" pitchFamily="34" charset="0"/>
                <a:ea typeface="HP001" panose="020B0603050302020204" pitchFamily="34" charset="0"/>
              </a:rPr>
              <a:t> </a:t>
            </a:r>
            <a:r>
              <a:rPr lang="en-US" sz="2800" b="1" dirty="0" err="1">
                <a:solidFill>
                  <a:srgbClr val="FF0000"/>
                </a:solidFill>
                <a:latin typeface="HP001" panose="020B0603050302020204" pitchFamily="34" charset="0"/>
                <a:ea typeface="HP001" panose="020B0603050302020204" pitchFamily="34" charset="0"/>
              </a:rPr>
              <a:t>huệ</a:t>
            </a:r>
            <a:endParaRPr lang="en-US" sz="2800" b="1" dirty="0">
              <a:solidFill>
                <a:srgbClr val="FF0000"/>
              </a:solidFill>
              <a:latin typeface="HP001" panose="020B0603050302020204" pitchFamily="34" charset="0"/>
              <a:ea typeface="HP001" panose="020B0603050302020204" pitchFamily="34" charset="0"/>
            </a:endParaRPr>
          </a:p>
        </p:txBody>
      </p:sp>
      <p:sp>
        <p:nvSpPr>
          <p:cNvPr id="39" name="TextBox 38">
            <a:extLst>
              <a:ext uri="{FF2B5EF4-FFF2-40B4-BE49-F238E27FC236}">
                <a16:creationId xmlns:a16="http://schemas.microsoft.com/office/drawing/2014/main" id="{7178E6B0-4F5B-4915-BBE1-19AD8D4992E4}"/>
              </a:ext>
            </a:extLst>
          </p:cNvPr>
          <p:cNvSpPr txBox="1"/>
          <p:nvPr/>
        </p:nvSpPr>
        <p:spPr>
          <a:xfrm>
            <a:off x="4952502" y="5868345"/>
            <a:ext cx="2471764" cy="523220"/>
          </a:xfrm>
          <a:prstGeom prst="rect">
            <a:avLst/>
          </a:prstGeom>
          <a:noFill/>
        </p:spPr>
        <p:txBody>
          <a:bodyPr wrap="square" rtlCol="0">
            <a:spAutoFit/>
          </a:bodyPr>
          <a:lstStyle/>
          <a:p>
            <a:pPr lvl="0">
              <a:defRPr/>
            </a:pPr>
            <a:r>
              <a:rPr lang="en-US" sz="2800" b="1" dirty="0" err="1">
                <a:solidFill>
                  <a:srgbClr val="FF0000"/>
                </a:solidFill>
                <a:latin typeface="HP001" panose="020B0603050302020204" pitchFamily="34" charset="0"/>
                <a:ea typeface="HP001" panose="020B0603050302020204" pitchFamily="34" charset="0"/>
              </a:rPr>
              <a:t>Hoa</a:t>
            </a:r>
            <a:r>
              <a:rPr lang="en-US" sz="2800" b="1" dirty="0">
                <a:solidFill>
                  <a:srgbClr val="FF0000"/>
                </a:solidFill>
                <a:latin typeface="HP001" panose="020B0603050302020204" pitchFamily="34" charset="0"/>
                <a:ea typeface="HP001" panose="020B0603050302020204" pitchFamily="34" charset="0"/>
              </a:rPr>
              <a:t> </a:t>
            </a:r>
            <a:r>
              <a:rPr lang="en-US" sz="2800" b="1" dirty="0" err="1">
                <a:solidFill>
                  <a:srgbClr val="FF0000"/>
                </a:solidFill>
                <a:latin typeface="HP001" panose="020B0603050302020204" pitchFamily="34" charset="0"/>
                <a:ea typeface="HP001" panose="020B0603050302020204" pitchFamily="34" charset="0"/>
              </a:rPr>
              <a:t>súng</a:t>
            </a:r>
            <a:endParaRPr lang="en-US" sz="2800" b="1" dirty="0">
              <a:solidFill>
                <a:srgbClr val="FF0000"/>
              </a:solidFill>
              <a:latin typeface="HP001" panose="020B0603050302020204" pitchFamily="34" charset="0"/>
              <a:ea typeface="HP001" panose="020B06030503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28CA2-0B2B-4B1D-8AA5-189CB70F9216}"/>
              </a:ext>
            </a:extLst>
          </p:cNvPr>
          <p:cNvPicPr>
            <a:picLocks noChangeAspect="1"/>
          </p:cNvPicPr>
          <p:nvPr/>
        </p:nvPicPr>
        <p:blipFill rotWithShape="1">
          <a:blip r:embed="rId3">
            <a:extLst>
              <a:ext uri="{28A0092B-C50C-407E-A947-70E740481C1C}">
                <a14:useLocalDpi xmlns:a14="http://schemas.microsoft.com/office/drawing/2010/main" val="0"/>
              </a:ext>
            </a:extLst>
          </a:blip>
          <a:srcRect l="11286" t="22624" r="11691" b="54901"/>
          <a:stretch/>
        </p:blipFill>
        <p:spPr>
          <a:xfrm>
            <a:off x="317902" y="1088251"/>
            <a:ext cx="11270149" cy="4681498"/>
          </a:xfrm>
          <a:prstGeom prst="rect">
            <a:avLst/>
          </a:prstGeom>
        </p:spPr>
      </p:pic>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sp>
        <p:nvSpPr>
          <p:cNvPr id="27" name="TextBox 26">
            <a:extLst>
              <a:ext uri="{FF2B5EF4-FFF2-40B4-BE49-F238E27FC236}">
                <a16:creationId xmlns:a16="http://schemas.microsoft.com/office/drawing/2014/main" id="{44D94BEC-6F14-4CE0-AAFE-A6B3EEDE8179}"/>
              </a:ext>
            </a:extLst>
          </p:cNvPr>
          <p:cNvSpPr txBox="1"/>
          <p:nvPr/>
        </p:nvSpPr>
        <p:spPr>
          <a:xfrm>
            <a:off x="931071" y="5039007"/>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HP001" panose="020B0603050302020204" pitchFamily="34" charset="0"/>
                <a:ea typeface="HP001" panose="020B0603050302020204" pitchFamily="34" charset="0"/>
              </a:rPr>
              <a:t>con </a:t>
            </a:r>
            <a:r>
              <a:rPr lang="en-US" sz="3600" b="1" dirty="0" err="1">
                <a:solidFill>
                  <a:srgbClr val="FF0000"/>
                </a:solidFill>
                <a:latin typeface="HP001" panose="020B0603050302020204" pitchFamily="34" charset="0"/>
                <a:ea typeface="HP001" panose="020B0603050302020204" pitchFamily="34" charset="0"/>
              </a:rPr>
              <a:t>huơu</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9" name="TextBox 28">
            <a:extLst>
              <a:ext uri="{FF2B5EF4-FFF2-40B4-BE49-F238E27FC236}">
                <a16:creationId xmlns:a16="http://schemas.microsoft.com/office/drawing/2014/main" id="{1D647E60-BA4F-43A9-951C-BD6BAD5BCD9B}"/>
              </a:ext>
            </a:extLst>
          </p:cNvPr>
          <p:cNvSpPr txBox="1"/>
          <p:nvPr/>
        </p:nvSpPr>
        <p:spPr>
          <a:xfrm>
            <a:off x="4404241" y="5165623"/>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HP001" panose="020B0603050302020204" pitchFamily="34" charset="0"/>
                <a:ea typeface="HP001" panose="020B0603050302020204" pitchFamily="34" charset="0"/>
              </a:rPr>
              <a:t>đà</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điểu</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6" name="TextBox 25">
            <a:extLst>
              <a:ext uri="{FF2B5EF4-FFF2-40B4-BE49-F238E27FC236}">
                <a16:creationId xmlns:a16="http://schemas.microsoft.com/office/drawing/2014/main" id="{D103C461-9BEF-4D96-8299-63949D59B6FB}"/>
              </a:ext>
            </a:extLst>
          </p:cNvPr>
          <p:cNvSpPr txBox="1"/>
          <p:nvPr/>
        </p:nvSpPr>
        <p:spPr>
          <a:xfrm>
            <a:off x="8932715" y="5165623"/>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HP001" panose="020B0603050302020204" pitchFamily="34" charset="0"/>
                <a:ea typeface="HP001" panose="020B0603050302020204" pitchFamily="34" charset="0"/>
              </a:rPr>
              <a:t>ốc</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bươu</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Tree>
    <p:extLst>
      <p:ext uri="{BB962C8B-B14F-4D97-AF65-F5344CB8AC3E}">
        <p14:creationId xmlns:p14="http://schemas.microsoft.com/office/powerpoint/2010/main" val="1430439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28CA2-0B2B-4B1D-8AA5-189CB70F9216}"/>
              </a:ext>
            </a:extLst>
          </p:cNvPr>
          <p:cNvPicPr>
            <a:picLocks noChangeAspect="1"/>
          </p:cNvPicPr>
          <p:nvPr/>
        </p:nvPicPr>
        <p:blipFill rotWithShape="1">
          <a:blip r:embed="rId3">
            <a:extLst>
              <a:ext uri="{28A0092B-C50C-407E-A947-70E740481C1C}">
                <a14:useLocalDpi xmlns:a14="http://schemas.microsoft.com/office/drawing/2010/main" val="0"/>
              </a:ext>
            </a:extLst>
          </a:blip>
          <a:srcRect l="8171" t="45410" r="10677" b="33963"/>
          <a:stretch/>
        </p:blipFill>
        <p:spPr>
          <a:xfrm>
            <a:off x="158951" y="1046046"/>
            <a:ext cx="11874098" cy="4296549"/>
          </a:xfrm>
          <a:prstGeom prst="rect">
            <a:avLst/>
          </a:prstGeom>
        </p:spPr>
      </p:pic>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sp>
        <p:nvSpPr>
          <p:cNvPr id="27" name="TextBox 26">
            <a:extLst>
              <a:ext uri="{FF2B5EF4-FFF2-40B4-BE49-F238E27FC236}">
                <a16:creationId xmlns:a16="http://schemas.microsoft.com/office/drawing/2014/main" id="{44D94BEC-6F14-4CE0-AAFE-A6B3EEDE8179}"/>
              </a:ext>
            </a:extLst>
          </p:cNvPr>
          <p:cNvSpPr txBox="1"/>
          <p:nvPr/>
        </p:nvSpPr>
        <p:spPr>
          <a:xfrm>
            <a:off x="934086" y="4373099"/>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buồng</a:t>
            </a:r>
            <a:r>
              <a:rPr kumimoji="0" lang="en-US" sz="3600" b="1" i="0" u="none" strike="noStrike" kern="1200" cap="none" spc="0" normalizeH="0" noProof="0" dirty="0">
                <a:ln>
                  <a:noFill/>
                </a:ln>
                <a:solidFill>
                  <a:srgbClr val="FF0000"/>
                </a:solidFill>
                <a:effectLst/>
                <a:uLnTx/>
                <a:uFillTx/>
                <a:latin typeface="HP001" panose="020B0603050302020204" pitchFamily="34" charset="0"/>
                <a:ea typeface="HP001" panose="020B0603050302020204" pitchFamily="34" charset="0"/>
                <a:cs typeface="+mn-cs"/>
              </a:rPr>
              <a:t> </a:t>
            </a:r>
            <a:r>
              <a:rPr kumimoji="0" lang="en-US" sz="3600" b="1" i="0" u="none" strike="noStrike" kern="1200" cap="none" spc="0" normalizeH="0" noProof="0" dirty="0" err="1">
                <a:ln>
                  <a:noFill/>
                </a:ln>
                <a:solidFill>
                  <a:srgbClr val="FF0000"/>
                </a:solidFill>
                <a:effectLst/>
                <a:uLnTx/>
                <a:uFillTx/>
                <a:latin typeface="HP001" panose="020B0603050302020204" pitchFamily="34" charset="0"/>
                <a:ea typeface="HP001" panose="020B0603050302020204" pitchFamily="34" charset="0"/>
                <a:cs typeface="+mn-cs"/>
              </a:rPr>
              <a:t>chuối</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9" name="TextBox 28">
            <a:extLst>
              <a:ext uri="{FF2B5EF4-FFF2-40B4-BE49-F238E27FC236}">
                <a16:creationId xmlns:a16="http://schemas.microsoft.com/office/drawing/2014/main" id="{1D647E60-BA4F-43A9-951C-BD6BAD5BCD9B}"/>
              </a:ext>
            </a:extLst>
          </p:cNvPr>
          <p:cNvSpPr txBox="1"/>
          <p:nvPr/>
        </p:nvSpPr>
        <p:spPr>
          <a:xfrm>
            <a:off x="5465934" y="4281551"/>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núi</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6" name="TextBox 25">
            <a:extLst>
              <a:ext uri="{FF2B5EF4-FFF2-40B4-BE49-F238E27FC236}">
                <a16:creationId xmlns:a16="http://schemas.microsoft.com/office/drawing/2014/main" id="{D103C461-9BEF-4D96-8299-63949D59B6FB}"/>
              </a:ext>
            </a:extLst>
          </p:cNvPr>
          <p:cNvSpPr txBox="1"/>
          <p:nvPr/>
        </p:nvSpPr>
        <p:spPr>
          <a:xfrm>
            <a:off x="9001446" y="4281550"/>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ruộng</a:t>
            </a:r>
            <a:r>
              <a:rPr kumimoji="0" lang="en-US" sz="3600" b="1" i="0" u="none" strike="noStrike" kern="1200" cap="none" spc="0" normalizeH="0" noProof="0" dirty="0">
                <a:ln>
                  <a:noFill/>
                </a:ln>
                <a:solidFill>
                  <a:srgbClr val="FF0000"/>
                </a:solidFill>
                <a:effectLst/>
                <a:uLnTx/>
                <a:uFillTx/>
                <a:latin typeface="HP001" panose="020B0603050302020204" pitchFamily="34" charset="0"/>
                <a:ea typeface="HP001" panose="020B0603050302020204" pitchFamily="34" charset="0"/>
                <a:cs typeface="+mn-cs"/>
              </a:rPr>
              <a:t> </a:t>
            </a:r>
            <a:r>
              <a:rPr kumimoji="0" lang="en-US" sz="3600" b="1" i="0" u="none" strike="noStrike" kern="1200" cap="none" spc="0" normalizeH="0" noProof="0" dirty="0" err="1">
                <a:ln>
                  <a:noFill/>
                </a:ln>
                <a:solidFill>
                  <a:srgbClr val="FF0000"/>
                </a:solidFill>
                <a:effectLst/>
                <a:uLnTx/>
                <a:uFillTx/>
                <a:latin typeface="HP001" panose="020B0603050302020204" pitchFamily="34" charset="0"/>
                <a:ea typeface="HP001" panose="020B0603050302020204" pitchFamily="34" charset="0"/>
                <a:cs typeface="+mn-cs"/>
              </a:rPr>
              <a:t>muối</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Tree>
    <p:extLst>
      <p:ext uri="{BB962C8B-B14F-4D97-AF65-F5344CB8AC3E}">
        <p14:creationId xmlns:p14="http://schemas.microsoft.com/office/powerpoint/2010/main" val="192093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28CA2-0B2B-4B1D-8AA5-189CB70F9216}"/>
              </a:ext>
            </a:extLst>
          </p:cNvPr>
          <p:cNvPicPr>
            <a:picLocks noChangeAspect="1"/>
          </p:cNvPicPr>
          <p:nvPr/>
        </p:nvPicPr>
        <p:blipFill rotWithShape="1">
          <a:blip r:embed="rId3">
            <a:extLst>
              <a:ext uri="{28A0092B-C50C-407E-A947-70E740481C1C}">
                <a14:useLocalDpi xmlns:a14="http://schemas.microsoft.com/office/drawing/2010/main" val="0"/>
              </a:ext>
            </a:extLst>
          </a:blip>
          <a:srcRect l="7081" t="66106" r="10681" b="5998"/>
          <a:stretch/>
        </p:blipFill>
        <p:spPr>
          <a:xfrm>
            <a:off x="158951" y="562175"/>
            <a:ext cx="12033049" cy="5810684"/>
          </a:xfrm>
          <a:prstGeom prst="rect">
            <a:avLst/>
          </a:prstGeom>
        </p:spPr>
      </p:pic>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cxnSp>
        <p:nvCxnSpPr>
          <p:cNvPr id="4" name="Straight Arrow Connector 3">
            <a:extLst>
              <a:ext uri="{FF2B5EF4-FFF2-40B4-BE49-F238E27FC236}">
                <a16:creationId xmlns:a16="http://schemas.microsoft.com/office/drawing/2014/main" id="{783F35C8-A0A0-438C-8DA8-37021AD9D158}"/>
              </a:ext>
            </a:extLst>
          </p:cNvPr>
          <p:cNvCxnSpPr/>
          <p:nvPr/>
        </p:nvCxnSpPr>
        <p:spPr>
          <a:xfrm>
            <a:off x="3123663" y="2569029"/>
            <a:ext cx="1056451" cy="2510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95BB5B-1D1D-4EF7-AD98-6E30DAF4C262}"/>
              </a:ext>
            </a:extLst>
          </p:cNvPr>
          <p:cNvCxnSpPr>
            <a:cxnSpLocks/>
          </p:cNvCxnSpPr>
          <p:nvPr/>
        </p:nvCxnSpPr>
        <p:spPr>
          <a:xfrm flipV="1">
            <a:off x="3335011" y="1941286"/>
            <a:ext cx="845103" cy="188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FC78547-9F7D-4CA2-AE42-B4B8B89588F7}"/>
              </a:ext>
            </a:extLst>
          </p:cNvPr>
          <p:cNvCxnSpPr>
            <a:cxnSpLocks/>
          </p:cNvCxnSpPr>
          <p:nvPr/>
        </p:nvCxnSpPr>
        <p:spPr>
          <a:xfrm flipV="1">
            <a:off x="3335011" y="3558358"/>
            <a:ext cx="845103" cy="188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88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5" name="Picture 4">
            <a:extLst>
              <a:ext uri="{FF2B5EF4-FFF2-40B4-BE49-F238E27FC236}">
                <a16:creationId xmlns:a16="http://schemas.microsoft.com/office/drawing/2014/main" id="{AF3BBABD-144C-4CC4-BA23-4747EB9B3059}"/>
              </a:ext>
            </a:extLst>
          </p:cNvPr>
          <p:cNvPicPr>
            <a:picLocks noChangeAspect="1"/>
          </p:cNvPicPr>
          <p:nvPr/>
        </p:nvPicPr>
        <p:blipFill rotWithShape="1">
          <a:blip r:embed="rId3">
            <a:extLst>
              <a:ext uri="{28A0092B-C50C-407E-A947-70E740481C1C}">
                <a14:useLocalDpi xmlns:a14="http://schemas.microsoft.com/office/drawing/2010/main" val="0"/>
              </a:ext>
            </a:extLst>
          </a:blip>
          <a:srcRect l="7218" t="5080" r="8522" b="79682"/>
          <a:stretch/>
        </p:blipFill>
        <p:spPr>
          <a:xfrm>
            <a:off x="61383" y="1248228"/>
            <a:ext cx="11783188" cy="3033487"/>
          </a:xfrm>
          <a:prstGeom prst="rect">
            <a:avLst/>
          </a:prstGeom>
        </p:spPr>
      </p:pic>
      <p:sp>
        <p:nvSpPr>
          <p:cNvPr id="26" name="TextBox 25">
            <a:extLst>
              <a:ext uri="{FF2B5EF4-FFF2-40B4-BE49-F238E27FC236}">
                <a16:creationId xmlns:a16="http://schemas.microsoft.com/office/drawing/2014/main" id="{80FFA0EC-D1ED-45CC-BBD6-26D7CC3F920B}"/>
              </a:ext>
            </a:extLst>
          </p:cNvPr>
          <p:cNvSpPr txBox="1"/>
          <p:nvPr/>
        </p:nvSpPr>
        <p:spPr>
          <a:xfrm>
            <a:off x="3316899" y="2577555"/>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hiên</a:t>
            </a:r>
            <a:r>
              <a:rPr kumimoji="0" lang="en-US" sz="3600" b="1" i="0" u="none" strike="noStrike" kern="1200" cap="none" spc="0" normalizeH="0" noProof="0" dirty="0">
                <a:ln>
                  <a:noFill/>
                </a:ln>
                <a:solidFill>
                  <a:srgbClr val="FF0000"/>
                </a:solidFill>
                <a:effectLst/>
                <a:uLnTx/>
                <a:uFillTx/>
                <a:latin typeface="HP001" panose="020B0603050302020204" pitchFamily="34" charset="0"/>
                <a:ea typeface="HP001" panose="020B0603050302020204" pitchFamily="34" charset="0"/>
                <a:cs typeface="+mn-cs"/>
              </a:rPr>
              <a:t> </a:t>
            </a:r>
            <a:r>
              <a:rPr kumimoji="0" lang="en-US" sz="3600" b="1" i="0" u="none" strike="noStrike" kern="1200" cap="none" spc="0" normalizeH="0" noProof="0" dirty="0" err="1">
                <a:ln>
                  <a:noFill/>
                </a:ln>
                <a:solidFill>
                  <a:srgbClr val="FF0000"/>
                </a:solidFill>
                <a:effectLst/>
                <a:uLnTx/>
                <a:uFillTx/>
                <a:latin typeface="HP001" panose="020B0603050302020204" pitchFamily="34" charset="0"/>
                <a:ea typeface="HP001" panose="020B0603050302020204" pitchFamily="34" charset="0"/>
                <a:cs typeface="+mn-cs"/>
              </a:rPr>
              <a:t>nhà</a:t>
            </a:r>
            <a:r>
              <a:rPr kumimoji="0" lang="en-US" sz="3600" b="1" i="0" u="none" strike="noStrike" kern="1200" cap="none" spc="0" normalizeH="0" noProof="0" dirty="0">
                <a:ln>
                  <a:noFill/>
                </a:ln>
                <a:solidFill>
                  <a:srgbClr val="FF0000"/>
                </a:solidFill>
                <a:effectLst/>
                <a:uLnTx/>
                <a:uFillTx/>
                <a:latin typeface="HP001" panose="020B0603050302020204" pitchFamily="34" charset="0"/>
                <a:ea typeface="HP001" panose="020B0603050302020204" pitchFamily="34" charset="0"/>
                <a:cs typeface="+mn-cs"/>
              </a:rPr>
              <a:t>, </a:t>
            </a:r>
            <a:r>
              <a:rPr kumimoji="0" lang="en-US" sz="3600" b="1" i="0" u="none" strike="noStrike" kern="1200" cap="none" spc="0" normalizeH="0" noProof="0" dirty="0" err="1">
                <a:ln>
                  <a:noFill/>
                </a:ln>
                <a:solidFill>
                  <a:srgbClr val="FF0000"/>
                </a:solidFill>
                <a:effectLst/>
                <a:uLnTx/>
                <a:uFillTx/>
                <a:latin typeface="HP001" panose="020B0603050302020204" pitchFamily="34" charset="0"/>
                <a:ea typeface="HP001" panose="020B0603050302020204" pitchFamily="34" charset="0"/>
                <a:cs typeface="+mn-cs"/>
              </a:rPr>
              <a:t>vườn</a:t>
            </a:r>
            <a:r>
              <a:rPr kumimoji="0" lang="en-US" sz="3600" b="1" i="0" u="none" strike="noStrike" kern="1200" cap="none" spc="0" normalizeH="0" noProof="0" dirty="0">
                <a:ln>
                  <a:noFill/>
                </a:ln>
                <a:solidFill>
                  <a:srgbClr val="FF0000"/>
                </a:solidFill>
                <a:effectLst/>
                <a:uLnTx/>
                <a:uFillTx/>
                <a:latin typeface="HP001" panose="020B0603050302020204" pitchFamily="34" charset="0"/>
                <a:ea typeface="HP001" panose="020B0603050302020204" pitchFamily="34" charset="0"/>
                <a:cs typeface="+mn-cs"/>
              </a:rPr>
              <a:t>, ..</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Tree>
    <p:extLst>
      <p:ext uri="{BB962C8B-B14F-4D97-AF65-F5344CB8AC3E}">
        <p14:creationId xmlns:p14="http://schemas.microsoft.com/office/powerpoint/2010/main" val="259489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5" name="Picture 4">
            <a:extLst>
              <a:ext uri="{FF2B5EF4-FFF2-40B4-BE49-F238E27FC236}">
                <a16:creationId xmlns:a16="http://schemas.microsoft.com/office/drawing/2014/main" id="{AF3BBABD-144C-4CC4-BA23-4747EB9B3059}"/>
              </a:ext>
            </a:extLst>
          </p:cNvPr>
          <p:cNvPicPr>
            <a:picLocks noChangeAspect="1"/>
          </p:cNvPicPr>
          <p:nvPr/>
        </p:nvPicPr>
        <p:blipFill rotWithShape="1">
          <a:blip r:embed="rId3">
            <a:extLst>
              <a:ext uri="{28A0092B-C50C-407E-A947-70E740481C1C}">
                <a14:useLocalDpi xmlns:a14="http://schemas.microsoft.com/office/drawing/2010/main" val="0"/>
              </a:ext>
            </a:extLst>
          </a:blip>
          <a:srcRect l="7870" t="19734" r="7870" b="54524"/>
          <a:stretch/>
        </p:blipFill>
        <p:spPr>
          <a:xfrm>
            <a:off x="61383" y="1073069"/>
            <a:ext cx="11783188" cy="5124630"/>
          </a:xfrm>
          <a:prstGeom prst="rect">
            <a:avLst/>
          </a:prstGeom>
        </p:spPr>
      </p:pic>
      <p:sp>
        <p:nvSpPr>
          <p:cNvPr id="26" name="TextBox 25">
            <a:extLst>
              <a:ext uri="{FF2B5EF4-FFF2-40B4-BE49-F238E27FC236}">
                <a16:creationId xmlns:a16="http://schemas.microsoft.com/office/drawing/2014/main" id="{80FFA0EC-D1ED-45CC-BBD6-26D7CC3F920B}"/>
              </a:ext>
            </a:extLst>
          </p:cNvPr>
          <p:cNvSpPr txBox="1"/>
          <p:nvPr/>
        </p:nvSpPr>
        <p:spPr>
          <a:xfrm>
            <a:off x="4685177" y="2782669"/>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thềm</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7" name="TextBox 26">
            <a:extLst>
              <a:ext uri="{FF2B5EF4-FFF2-40B4-BE49-F238E27FC236}">
                <a16:creationId xmlns:a16="http://schemas.microsoft.com/office/drawing/2014/main" id="{B6C2FED9-F6A8-4798-9FEB-E3D157FA085F}"/>
              </a:ext>
            </a:extLst>
          </p:cNvPr>
          <p:cNvSpPr txBox="1"/>
          <p:nvPr/>
        </p:nvSpPr>
        <p:spPr>
          <a:xfrm>
            <a:off x="2235303" y="3369328"/>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gian</a:t>
            </a:r>
            <a:r>
              <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rPr>
              <a:t> </a:t>
            </a: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nhà</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8" name="TextBox 27">
            <a:extLst>
              <a:ext uri="{FF2B5EF4-FFF2-40B4-BE49-F238E27FC236}">
                <a16:creationId xmlns:a16="http://schemas.microsoft.com/office/drawing/2014/main" id="{AD577E60-F2FE-4E5F-BD68-EC97AFD880A3}"/>
              </a:ext>
            </a:extLst>
          </p:cNvPr>
          <p:cNvSpPr txBox="1"/>
          <p:nvPr/>
        </p:nvSpPr>
        <p:spPr>
          <a:xfrm>
            <a:off x="9792021" y="4015659"/>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vườn</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9" name="TextBox 28">
            <a:extLst>
              <a:ext uri="{FF2B5EF4-FFF2-40B4-BE49-F238E27FC236}">
                <a16:creationId xmlns:a16="http://schemas.microsoft.com/office/drawing/2014/main" id="{6D08EAC7-7D23-4752-B313-F2CA0C06C047}"/>
              </a:ext>
            </a:extLst>
          </p:cNvPr>
          <p:cNvSpPr txBox="1"/>
          <p:nvPr/>
        </p:nvSpPr>
        <p:spPr>
          <a:xfrm>
            <a:off x="4376578" y="5078928"/>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panose="020B0603050302020204" pitchFamily="34" charset="0"/>
                <a:ea typeface="HP001" panose="020B0603050302020204" pitchFamily="34" charset="0"/>
                <a:cs typeface="+mn-cs"/>
              </a:rPr>
              <a:t>nhà</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Tree>
    <p:extLst>
      <p:ext uri="{BB962C8B-B14F-4D97-AF65-F5344CB8AC3E}">
        <p14:creationId xmlns:p14="http://schemas.microsoft.com/office/powerpoint/2010/main" val="3839384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5" name="Picture 4">
            <a:extLst>
              <a:ext uri="{FF2B5EF4-FFF2-40B4-BE49-F238E27FC236}">
                <a16:creationId xmlns:a16="http://schemas.microsoft.com/office/drawing/2014/main" id="{AF3BBABD-144C-4CC4-BA23-4747EB9B3059}"/>
              </a:ext>
            </a:extLst>
          </p:cNvPr>
          <p:cNvPicPr>
            <a:picLocks noChangeAspect="1"/>
          </p:cNvPicPr>
          <p:nvPr/>
        </p:nvPicPr>
        <p:blipFill rotWithShape="1">
          <a:blip r:embed="rId3">
            <a:extLst>
              <a:ext uri="{28A0092B-C50C-407E-A947-70E740481C1C}">
                <a14:useLocalDpi xmlns:a14="http://schemas.microsoft.com/office/drawing/2010/main" val="0"/>
              </a:ext>
            </a:extLst>
          </a:blip>
          <a:srcRect l="9095" t="45271" r="6645" b="28987"/>
          <a:stretch/>
        </p:blipFill>
        <p:spPr>
          <a:xfrm>
            <a:off x="61383" y="1073069"/>
            <a:ext cx="11783188" cy="5124630"/>
          </a:xfrm>
          <a:prstGeom prst="rect">
            <a:avLst/>
          </a:prstGeom>
        </p:spPr>
      </p:pic>
      <p:sp>
        <p:nvSpPr>
          <p:cNvPr id="27" name="TextBox 26">
            <a:extLst>
              <a:ext uri="{FF2B5EF4-FFF2-40B4-BE49-F238E27FC236}">
                <a16:creationId xmlns:a16="http://schemas.microsoft.com/office/drawing/2014/main" id="{B6C2FED9-F6A8-4798-9FEB-E3D157FA085F}"/>
              </a:ext>
            </a:extLst>
          </p:cNvPr>
          <p:cNvSpPr txBox="1"/>
          <p:nvPr/>
        </p:nvSpPr>
        <p:spPr>
          <a:xfrm>
            <a:off x="1075106" y="2245501"/>
            <a:ext cx="9849094" cy="3539430"/>
          </a:xfrm>
          <a:prstGeom prst="rect">
            <a:avLst/>
          </a:prstGeom>
          <a:noFill/>
        </p:spPr>
        <p:txBody>
          <a:bodyPr wrap="square" rtlCol="0">
            <a:spAutoFit/>
          </a:bodyPr>
          <a:lstStyle/>
          <a:p>
            <a:pPr lvl="0" algn="just">
              <a:defRPr/>
            </a:pPr>
            <a:r>
              <a:rPr lang="vi-VN" sz="3200" b="1" dirty="0">
                <a:solidFill>
                  <a:srgbClr val="FF0000"/>
                </a:solidFill>
                <a:latin typeface="HP001" panose="020B0603050302020204" pitchFamily="34" charset="0"/>
                <a:ea typeface="HP001" panose="020B0603050302020204" pitchFamily="34" charset="0"/>
              </a:rPr>
              <a:t>Mỗi ngày, bác Huấn dùng những nguyên liệu tự nhiên như nghệ, gấc, lá nếp để làm màu. Sau đó, bác dùng nó nhuộm màu cho bột, tạo ra những khối bột rất nhiều màu sắc. Bác dùng đôi tay khéo léo của mình để tạo ra rất nhiều hình thù khác nhau từ bông hoa cho đến các con vật hay hình siêu nhân. Cuối cùng, bác bày biện ra bán trông vô cùng bắt mắt.</a:t>
            </a:r>
            <a:endParaRPr kumimoji="0" lang="en-US"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1569673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86F7AE-42BC-467B-BA36-C9EACE839DEC}"/>
              </a:ext>
            </a:extLst>
          </p:cNvPr>
          <p:cNvPicPr>
            <a:picLocks noChangeAspect="1"/>
          </p:cNvPicPr>
          <p:nvPr/>
        </p:nvPicPr>
        <p:blipFill rotWithShape="1">
          <a:blip r:embed="rId3">
            <a:extLst>
              <a:ext uri="{28A0092B-C50C-407E-A947-70E740481C1C}">
                <a14:useLocalDpi xmlns:a14="http://schemas.microsoft.com/office/drawing/2010/main" val="0"/>
              </a:ext>
            </a:extLst>
          </a:blip>
          <a:srcRect l="7831" t="7093" r="9864" b="52708"/>
          <a:stretch/>
        </p:blipFill>
        <p:spPr>
          <a:xfrm>
            <a:off x="1075106" y="232898"/>
            <a:ext cx="9195691" cy="6393474"/>
          </a:xfrm>
          <a:prstGeom prst="rect">
            <a:avLst/>
          </a:prstGeom>
        </p:spPr>
      </p:pic>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sp>
        <p:nvSpPr>
          <p:cNvPr id="27" name="TextBox 26">
            <a:extLst>
              <a:ext uri="{FF2B5EF4-FFF2-40B4-BE49-F238E27FC236}">
                <a16:creationId xmlns:a16="http://schemas.microsoft.com/office/drawing/2014/main" id="{B6C2FED9-F6A8-4798-9FEB-E3D157FA085F}"/>
              </a:ext>
            </a:extLst>
          </p:cNvPr>
          <p:cNvSpPr txBox="1"/>
          <p:nvPr/>
        </p:nvSpPr>
        <p:spPr>
          <a:xfrm>
            <a:off x="5672951" y="2074051"/>
            <a:ext cx="9849094" cy="584775"/>
          </a:xfrm>
          <a:prstGeom prst="rect">
            <a:avLst/>
          </a:prstGeom>
          <a:noFill/>
        </p:spPr>
        <p:txBody>
          <a:bodyPr wrap="square" rtlCol="0">
            <a:spAutoFit/>
          </a:bodyPr>
          <a:lstStyle/>
          <a:p>
            <a:pPr lvl="0" algn="just">
              <a:defRPr/>
            </a:pPr>
            <a:r>
              <a:rPr lang="en-US" sz="3200" b="1" dirty="0">
                <a:solidFill>
                  <a:srgbClr val="FF0000"/>
                </a:solidFill>
                <a:latin typeface="HP001" panose="020B0603050302020204" pitchFamily="34" charset="0"/>
                <a:ea typeface="HP001" panose="020B0603050302020204" pitchFamily="34" charset="0"/>
              </a:rPr>
              <a:t>........</a:t>
            </a:r>
            <a:endParaRPr kumimoji="0" lang="en-US"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6" name="TextBox 25">
            <a:extLst>
              <a:ext uri="{FF2B5EF4-FFF2-40B4-BE49-F238E27FC236}">
                <a16:creationId xmlns:a16="http://schemas.microsoft.com/office/drawing/2014/main" id="{C18E8615-AC47-41A8-A7BD-E34982189089}"/>
              </a:ext>
            </a:extLst>
          </p:cNvPr>
          <p:cNvSpPr txBox="1"/>
          <p:nvPr/>
        </p:nvSpPr>
        <p:spPr>
          <a:xfrm>
            <a:off x="4391462" y="2890454"/>
            <a:ext cx="9849094" cy="584775"/>
          </a:xfrm>
          <a:prstGeom prst="rect">
            <a:avLst/>
          </a:prstGeom>
          <a:noFill/>
        </p:spPr>
        <p:txBody>
          <a:bodyPr wrap="square" rtlCol="0">
            <a:spAutoFit/>
          </a:bodyPr>
          <a:lstStyle/>
          <a:p>
            <a:pPr lvl="0" algn="just">
              <a:defRPr/>
            </a:pPr>
            <a:r>
              <a:rPr lang="en-US" sz="3200" b="1" dirty="0">
                <a:solidFill>
                  <a:srgbClr val="FF0000"/>
                </a:solidFill>
                <a:latin typeface="HP001" panose="020B0603050302020204" pitchFamily="34" charset="0"/>
                <a:ea typeface="HP001" panose="020B0603050302020204" pitchFamily="34" charset="0"/>
              </a:rPr>
              <a:t>...........</a:t>
            </a:r>
            <a:endParaRPr kumimoji="0" lang="en-US"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8" name="TextBox 27">
            <a:extLst>
              <a:ext uri="{FF2B5EF4-FFF2-40B4-BE49-F238E27FC236}">
                <a16:creationId xmlns:a16="http://schemas.microsoft.com/office/drawing/2014/main" id="{73F50FBB-1283-4FFD-8C31-80F10711B515}"/>
              </a:ext>
            </a:extLst>
          </p:cNvPr>
          <p:cNvSpPr txBox="1"/>
          <p:nvPr/>
        </p:nvSpPr>
        <p:spPr>
          <a:xfrm>
            <a:off x="4562912" y="3661692"/>
            <a:ext cx="9849094" cy="584775"/>
          </a:xfrm>
          <a:prstGeom prst="rect">
            <a:avLst/>
          </a:prstGeom>
          <a:noFill/>
        </p:spPr>
        <p:txBody>
          <a:bodyPr wrap="square" rtlCol="0">
            <a:spAutoFit/>
          </a:bodyPr>
          <a:lstStyle/>
          <a:p>
            <a:pPr lvl="0" algn="just">
              <a:defRPr/>
            </a:pPr>
            <a:r>
              <a:rPr lang="en-US" sz="3200" b="1" dirty="0">
                <a:solidFill>
                  <a:srgbClr val="FF0000"/>
                </a:solidFill>
                <a:latin typeface="HP001" panose="020B0603050302020204" pitchFamily="34" charset="0"/>
                <a:ea typeface="HP001" panose="020B0603050302020204" pitchFamily="34" charset="0"/>
              </a:rPr>
              <a:t>...........</a:t>
            </a:r>
            <a:endParaRPr kumimoji="0" lang="en-US"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9" name="TextBox 28">
            <a:extLst>
              <a:ext uri="{FF2B5EF4-FFF2-40B4-BE49-F238E27FC236}">
                <a16:creationId xmlns:a16="http://schemas.microsoft.com/office/drawing/2014/main" id="{28A13C87-2AB1-44BE-8BBD-633485041401}"/>
              </a:ext>
            </a:extLst>
          </p:cNvPr>
          <p:cNvSpPr txBox="1"/>
          <p:nvPr/>
        </p:nvSpPr>
        <p:spPr>
          <a:xfrm>
            <a:off x="4685177" y="4803596"/>
            <a:ext cx="9849094" cy="584775"/>
          </a:xfrm>
          <a:prstGeom prst="rect">
            <a:avLst/>
          </a:prstGeom>
          <a:noFill/>
        </p:spPr>
        <p:txBody>
          <a:bodyPr wrap="square" rtlCol="0">
            <a:spAutoFit/>
          </a:bodyPr>
          <a:lstStyle/>
          <a:p>
            <a:pPr lvl="0" algn="just">
              <a:defRPr/>
            </a:pPr>
            <a:r>
              <a:rPr lang="en-US" sz="3200" b="1" dirty="0">
                <a:solidFill>
                  <a:srgbClr val="FF0000"/>
                </a:solidFill>
                <a:latin typeface="HP001" panose="020B0603050302020204" pitchFamily="34" charset="0"/>
                <a:ea typeface="HP001" panose="020B0603050302020204" pitchFamily="34" charset="0"/>
              </a:rPr>
              <a:t>...........</a:t>
            </a:r>
            <a:endParaRPr kumimoji="0" lang="en-US" sz="32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Tree>
    <p:extLst>
      <p:ext uri="{BB962C8B-B14F-4D97-AF65-F5344CB8AC3E}">
        <p14:creationId xmlns:p14="http://schemas.microsoft.com/office/powerpoint/2010/main" val="4160893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3" name="Picture 2">
            <a:extLst>
              <a:ext uri="{FF2B5EF4-FFF2-40B4-BE49-F238E27FC236}">
                <a16:creationId xmlns:a16="http://schemas.microsoft.com/office/drawing/2014/main" id="{2F3D13A5-A87B-43E0-81F1-90DB264A9F9E}"/>
              </a:ext>
            </a:extLst>
          </p:cNvPr>
          <p:cNvPicPr>
            <a:picLocks noChangeAspect="1"/>
          </p:cNvPicPr>
          <p:nvPr/>
        </p:nvPicPr>
        <p:blipFill rotWithShape="1">
          <a:blip r:embed="rId3">
            <a:extLst>
              <a:ext uri="{28A0092B-C50C-407E-A947-70E740481C1C}">
                <a14:useLocalDpi xmlns:a14="http://schemas.microsoft.com/office/drawing/2010/main" val="0"/>
              </a:ext>
            </a:extLst>
          </a:blip>
          <a:srcRect l="9024" t="54245" r="7425" b="30467"/>
          <a:stretch/>
        </p:blipFill>
        <p:spPr>
          <a:xfrm>
            <a:off x="294982" y="801900"/>
            <a:ext cx="11696867" cy="3046769"/>
          </a:xfrm>
          <a:prstGeom prst="rect">
            <a:avLst/>
          </a:prstGeom>
        </p:spPr>
      </p:pic>
      <p:cxnSp>
        <p:nvCxnSpPr>
          <p:cNvPr id="4" name="Straight Connector 3">
            <a:extLst>
              <a:ext uri="{FF2B5EF4-FFF2-40B4-BE49-F238E27FC236}">
                <a16:creationId xmlns:a16="http://schemas.microsoft.com/office/drawing/2014/main" id="{78F384F1-1EF7-4A1D-812C-1A9A0EBF0DAA}"/>
              </a:ext>
            </a:extLst>
          </p:cNvPr>
          <p:cNvCxnSpPr/>
          <p:nvPr/>
        </p:nvCxnSpPr>
        <p:spPr>
          <a:xfrm>
            <a:off x="6239658" y="2552131"/>
            <a:ext cx="5569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9A5C79-AA24-4EA7-AE64-E008F4FE3DDA}"/>
              </a:ext>
            </a:extLst>
          </p:cNvPr>
          <p:cNvCxnSpPr/>
          <p:nvPr/>
        </p:nvCxnSpPr>
        <p:spPr>
          <a:xfrm>
            <a:off x="3510105" y="3043451"/>
            <a:ext cx="5569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EC9D28-5761-4EFD-BC56-9139201301DF}"/>
              </a:ext>
            </a:extLst>
          </p:cNvPr>
          <p:cNvCxnSpPr>
            <a:cxnSpLocks/>
          </p:cNvCxnSpPr>
          <p:nvPr/>
        </p:nvCxnSpPr>
        <p:spPr>
          <a:xfrm>
            <a:off x="6950531" y="2579426"/>
            <a:ext cx="705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68B13A-BD4C-4319-9955-5EA8FF48DF0B}"/>
              </a:ext>
            </a:extLst>
          </p:cNvPr>
          <p:cNvCxnSpPr>
            <a:cxnSpLocks/>
          </p:cNvCxnSpPr>
          <p:nvPr/>
        </p:nvCxnSpPr>
        <p:spPr>
          <a:xfrm>
            <a:off x="6950531" y="2688608"/>
            <a:ext cx="705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F8A625-C985-4B81-B293-32BC341F7EE0}"/>
              </a:ext>
            </a:extLst>
          </p:cNvPr>
          <p:cNvCxnSpPr>
            <a:cxnSpLocks/>
          </p:cNvCxnSpPr>
          <p:nvPr/>
        </p:nvCxnSpPr>
        <p:spPr>
          <a:xfrm>
            <a:off x="2731698" y="3043450"/>
            <a:ext cx="705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A70A10-A54D-4716-B91E-E3ECEEC68483}"/>
              </a:ext>
            </a:extLst>
          </p:cNvPr>
          <p:cNvCxnSpPr>
            <a:cxnSpLocks/>
          </p:cNvCxnSpPr>
          <p:nvPr/>
        </p:nvCxnSpPr>
        <p:spPr>
          <a:xfrm>
            <a:off x="2731698" y="3152632"/>
            <a:ext cx="705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1FF2448-30C5-4455-A5CA-E6AF5D097868}"/>
              </a:ext>
            </a:extLst>
          </p:cNvPr>
          <p:cNvCxnSpPr>
            <a:cxnSpLocks/>
          </p:cNvCxnSpPr>
          <p:nvPr/>
        </p:nvCxnSpPr>
        <p:spPr>
          <a:xfrm>
            <a:off x="5593011" y="3002509"/>
            <a:ext cx="705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432313-645F-4D57-A2BE-6B28216AAE69}"/>
              </a:ext>
            </a:extLst>
          </p:cNvPr>
          <p:cNvCxnSpPr>
            <a:cxnSpLocks/>
          </p:cNvCxnSpPr>
          <p:nvPr/>
        </p:nvCxnSpPr>
        <p:spPr>
          <a:xfrm>
            <a:off x="5593011" y="3111691"/>
            <a:ext cx="70586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2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par>
                                <p:cTn id="18" presetID="22" presetClass="entr" presetSubtype="4"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par>
                                <p:cTn id="34" presetID="22" presetClass="entr" presetSubtype="4"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3" name="Picture 2">
            <a:extLst>
              <a:ext uri="{FF2B5EF4-FFF2-40B4-BE49-F238E27FC236}">
                <a16:creationId xmlns:a16="http://schemas.microsoft.com/office/drawing/2014/main" id="{2F3D13A5-A87B-43E0-81F1-90DB264A9F9E}"/>
              </a:ext>
            </a:extLst>
          </p:cNvPr>
          <p:cNvPicPr>
            <a:picLocks noChangeAspect="1"/>
          </p:cNvPicPr>
          <p:nvPr/>
        </p:nvPicPr>
        <p:blipFill rotWithShape="1">
          <a:blip r:embed="rId3">
            <a:extLst>
              <a:ext uri="{28A0092B-C50C-407E-A947-70E740481C1C}">
                <a14:useLocalDpi xmlns:a14="http://schemas.microsoft.com/office/drawing/2010/main" val="0"/>
              </a:ext>
            </a:extLst>
          </a:blip>
          <a:srcRect l="9585" t="70201" r="6864" b="7823"/>
          <a:stretch/>
        </p:blipFill>
        <p:spPr>
          <a:xfrm>
            <a:off x="294982" y="801900"/>
            <a:ext cx="11696867" cy="4379700"/>
          </a:xfrm>
          <a:prstGeom prst="rect">
            <a:avLst/>
          </a:prstGeom>
        </p:spPr>
      </p:pic>
      <p:sp>
        <p:nvSpPr>
          <p:cNvPr id="34" name="TextBox 33">
            <a:extLst>
              <a:ext uri="{FF2B5EF4-FFF2-40B4-BE49-F238E27FC236}">
                <a16:creationId xmlns:a16="http://schemas.microsoft.com/office/drawing/2014/main" id="{F586D48C-82DC-4D60-AC22-C3C68FB286AC}"/>
              </a:ext>
            </a:extLst>
          </p:cNvPr>
          <p:cNvSpPr txBox="1"/>
          <p:nvPr/>
        </p:nvSpPr>
        <p:spPr>
          <a:xfrm>
            <a:off x="1732553" y="2730140"/>
            <a:ext cx="2471764" cy="523220"/>
          </a:xfrm>
          <a:prstGeom prst="rect">
            <a:avLst/>
          </a:prstGeom>
          <a:noFill/>
        </p:spPr>
        <p:txBody>
          <a:bodyPr wrap="square" rtlCol="0">
            <a:spAutoFit/>
          </a:bodyPr>
          <a:lstStyle/>
          <a:p>
            <a:pPr lvl="0">
              <a:defRPr/>
            </a:pPr>
            <a:r>
              <a:rPr lang="en-US" sz="2800" b="1" dirty="0" err="1">
                <a:solidFill>
                  <a:srgbClr val="FF0000"/>
                </a:solidFill>
                <a:latin typeface="HP001" panose="020B0603050302020204" pitchFamily="34" charset="0"/>
                <a:ea typeface="HP001" panose="020B0603050302020204" pitchFamily="34" charset="0"/>
              </a:rPr>
              <a:t>Bố</a:t>
            </a:r>
            <a:r>
              <a:rPr lang="en-US" sz="2800" b="1" dirty="0">
                <a:solidFill>
                  <a:srgbClr val="FF0000"/>
                </a:solidFill>
                <a:latin typeface="HP001" panose="020B0603050302020204" pitchFamily="34" charset="0"/>
                <a:ea typeface="HP001" panose="020B0603050302020204" pitchFamily="34" charset="0"/>
              </a:rPr>
              <a:t>- </a:t>
            </a:r>
            <a:r>
              <a:rPr lang="en-US" sz="2800" b="1" dirty="0" err="1">
                <a:solidFill>
                  <a:srgbClr val="FF0000"/>
                </a:solidFill>
                <a:latin typeface="HP001" panose="020B0603050302020204" pitchFamily="34" charset="0"/>
                <a:ea typeface="HP001" panose="020B0603050302020204" pitchFamily="34" charset="0"/>
              </a:rPr>
              <a:t>tưới</a:t>
            </a:r>
            <a:r>
              <a:rPr lang="en-US" sz="2800" b="1" dirty="0">
                <a:solidFill>
                  <a:srgbClr val="FF0000"/>
                </a:solidFill>
                <a:latin typeface="HP001" panose="020B0603050302020204" pitchFamily="34" charset="0"/>
                <a:ea typeface="HP001" panose="020B0603050302020204" pitchFamily="34" charset="0"/>
              </a:rPr>
              <a:t> </a:t>
            </a:r>
            <a:r>
              <a:rPr lang="en-US" sz="2800" b="1" dirty="0" err="1">
                <a:solidFill>
                  <a:srgbClr val="FF0000"/>
                </a:solidFill>
                <a:latin typeface="HP001" panose="020B0603050302020204" pitchFamily="34" charset="0"/>
                <a:ea typeface="HP001" panose="020B0603050302020204" pitchFamily="34" charset="0"/>
              </a:rPr>
              <a:t>cây</a:t>
            </a:r>
            <a:endParaRPr lang="en-US" sz="2800" b="1" dirty="0">
              <a:solidFill>
                <a:srgbClr val="FF0000"/>
              </a:solidFill>
              <a:latin typeface="HP001" panose="020B0603050302020204" pitchFamily="34" charset="0"/>
              <a:ea typeface="HP001" panose="020B0603050302020204" pitchFamily="34" charset="0"/>
            </a:endParaRPr>
          </a:p>
        </p:txBody>
      </p:sp>
      <p:sp>
        <p:nvSpPr>
          <p:cNvPr id="35" name="TextBox 34">
            <a:extLst>
              <a:ext uri="{FF2B5EF4-FFF2-40B4-BE49-F238E27FC236}">
                <a16:creationId xmlns:a16="http://schemas.microsoft.com/office/drawing/2014/main" id="{084FF229-C2AA-4D1B-865D-FE6B9F6DA161}"/>
              </a:ext>
            </a:extLst>
          </p:cNvPr>
          <p:cNvSpPr txBox="1"/>
          <p:nvPr/>
        </p:nvSpPr>
        <p:spPr>
          <a:xfrm>
            <a:off x="6597208" y="2725169"/>
            <a:ext cx="2471764" cy="523220"/>
          </a:xfrm>
          <a:prstGeom prst="rect">
            <a:avLst/>
          </a:prstGeom>
          <a:noFill/>
        </p:spPr>
        <p:txBody>
          <a:bodyPr wrap="square" rtlCol="0">
            <a:spAutoFit/>
          </a:bodyPr>
          <a:lstStyle/>
          <a:p>
            <a:pPr lvl="1">
              <a:defRPr/>
            </a:pPr>
            <a:r>
              <a:rPr lang="en-US" sz="2800" b="1" dirty="0" err="1">
                <a:solidFill>
                  <a:srgbClr val="FF0000"/>
                </a:solidFill>
                <a:latin typeface="HP001" panose="020B0603050302020204" pitchFamily="34" charset="0"/>
                <a:ea typeface="HP001" panose="020B0603050302020204" pitchFamily="34" charset="0"/>
              </a:rPr>
              <a:t>Em</a:t>
            </a:r>
            <a:r>
              <a:rPr lang="en-US" sz="2800" b="1" dirty="0">
                <a:solidFill>
                  <a:srgbClr val="FF0000"/>
                </a:solidFill>
                <a:latin typeface="HP001" panose="020B0603050302020204" pitchFamily="34" charset="0"/>
                <a:ea typeface="HP001" panose="020B0603050302020204" pitchFamily="34" charset="0"/>
              </a:rPr>
              <a:t>- </a:t>
            </a:r>
            <a:r>
              <a:rPr lang="en-US" sz="2800" b="1" dirty="0" err="1">
                <a:solidFill>
                  <a:srgbClr val="FF0000"/>
                </a:solidFill>
                <a:latin typeface="HP001" panose="020B0603050302020204" pitchFamily="34" charset="0"/>
                <a:ea typeface="HP001" panose="020B0603050302020204" pitchFamily="34" charset="0"/>
              </a:rPr>
              <a:t>học</a:t>
            </a:r>
            <a:r>
              <a:rPr lang="en-US" sz="2800" b="1" dirty="0">
                <a:solidFill>
                  <a:srgbClr val="FF0000"/>
                </a:solidFill>
                <a:latin typeface="HP001" panose="020B0603050302020204" pitchFamily="34" charset="0"/>
                <a:ea typeface="HP001" panose="020B0603050302020204" pitchFamily="34" charset="0"/>
              </a:rPr>
              <a:t> </a:t>
            </a:r>
            <a:r>
              <a:rPr lang="en-US" sz="2800" b="1" dirty="0" err="1">
                <a:solidFill>
                  <a:srgbClr val="FF0000"/>
                </a:solidFill>
                <a:latin typeface="HP001" panose="020B0603050302020204" pitchFamily="34" charset="0"/>
                <a:ea typeface="HP001" panose="020B0603050302020204" pitchFamily="34" charset="0"/>
              </a:rPr>
              <a:t>bài</a:t>
            </a:r>
            <a:endParaRPr lang="en-US" sz="2800" b="1" dirty="0">
              <a:solidFill>
                <a:srgbClr val="FF0000"/>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1988645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6" name="Picture 5">
            <a:extLst>
              <a:ext uri="{FF2B5EF4-FFF2-40B4-BE49-F238E27FC236}">
                <a16:creationId xmlns:a16="http://schemas.microsoft.com/office/drawing/2014/main" id="{F2FF386D-2727-4269-A847-C172E5146E70}"/>
              </a:ext>
            </a:extLst>
          </p:cNvPr>
          <p:cNvPicPr>
            <a:picLocks noChangeAspect="1"/>
          </p:cNvPicPr>
          <p:nvPr/>
        </p:nvPicPr>
        <p:blipFill rotWithShape="1">
          <a:blip r:embed="rId3">
            <a:extLst>
              <a:ext uri="{28A0092B-C50C-407E-A947-70E740481C1C}">
                <a14:useLocalDpi xmlns:a14="http://schemas.microsoft.com/office/drawing/2010/main" val="0"/>
              </a:ext>
            </a:extLst>
          </a:blip>
          <a:srcRect l="8197" t="7432" r="31247" b="78812"/>
          <a:stretch/>
        </p:blipFill>
        <p:spPr>
          <a:xfrm>
            <a:off x="0" y="1059542"/>
            <a:ext cx="11800114" cy="3815955"/>
          </a:xfrm>
          <a:prstGeom prst="rect">
            <a:avLst/>
          </a:prstGeom>
        </p:spPr>
      </p:pic>
      <p:pic>
        <p:nvPicPr>
          <p:cNvPr id="4" name="Picture 3">
            <a:extLst>
              <a:ext uri="{FF2B5EF4-FFF2-40B4-BE49-F238E27FC236}">
                <a16:creationId xmlns:a16="http://schemas.microsoft.com/office/drawing/2014/main" id="{A83B2911-26A5-439B-A962-318BF10957C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25" b="92500" l="9873" r="89809">
                        <a14:foregroundMark x1="76752" y1="8125" x2="80573" y2="3125"/>
                        <a14:foregroundMark x1="40446" y1="86250" x2="40446" y2="92500"/>
                      </a14:backgroundRemoval>
                    </a14:imgEffect>
                  </a14:imgLayer>
                </a14:imgProps>
              </a:ext>
              <a:ext uri="{28A0092B-C50C-407E-A947-70E740481C1C}">
                <a14:useLocalDpi xmlns:a14="http://schemas.microsoft.com/office/drawing/2010/main" val="0"/>
              </a:ext>
            </a:extLst>
          </a:blip>
          <a:stretch>
            <a:fillRect/>
          </a:stretch>
        </p:blipFill>
        <p:spPr>
          <a:xfrm>
            <a:off x="1109153" y="3906495"/>
            <a:ext cx="905992" cy="461652"/>
          </a:xfrm>
          <a:prstGeom prst="rect">
            <a:avLst/>
          </a:prstGeom>
        </p:spPr>
      </p:pic>
    </p:spTree>
    <p:extLst>
      <p:ext uri="{BB962C8B-B14F-4D97-AF65-F5344CB8AC3E}">
        <p14:creationId xmlns:p14="http://schemas.microsoft.com/office/powerpoint/2010/main" val="3537832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6" name="Picture 5">
            <a:extLst>
              <a:ext uri="{FF2B5EF4-FFF2-40B4-BE49-F238E27FC236}">
                <a16:creationId xmlns:a16="http://schemas.microsoft.com/office/drawing/2014/main" id="{F2FF386D-2727-4269-A847-C172E5146E70}"/>
              </a:ext>
            </a:extLst>
          </p:cNvPr>
          <p:cNvPicPr>
            <a:picLocks noChangeAspect="1"/>
          </p:cNvPicPr>
          <p:nvPr/>
        </p:nvPicPr>
        <p:blipFill rotWithShape="1">
          <a:blip r:embed="rId3">
            <a:extLst>
              <a:ext uri="{28A0092B-C50C-407E-A947-70E740481C1C}">
                <a14:useLocalDpi xmlns:a14="http://schemas.microsoft.com/office/drawing/2010/main" val="0"/>
              </a:ext>
            </a:extLst>
          </a:blip>
          <a:srcRect l="9966" t="21350" r="29478" b="63968"/>
          <a:stretch/>
        </p:blipFill>
        <p:spPr>
          <a:xfrm>
            <a:off x="56027" y="1059542"/>
            <a:ext cx="11800114" cy="4072897"/>
          </a:xfrm>
          <a:prstGeom prst="rect">
            <a:avLst/>
          </a:prstGeom>
        </p:spPr>
      </p:pic>
      <p:sp>
        <p:nvSpPr>
          <p:cNvPr id="2" name="TextBox 1">
            <a:extLst>
              <a:ext uri="{FF2B5EF4-FFF2-40B4-BE49-F238E27FC236}">
                <a16:creationId xmlns:a16="http://schemas.microsoft.com/office/drawing/2014/main" id="{C31E9BB5-5B66-4069-9A3A-99FBE8C5C8CD}"/>
              </a:ext>
            </a:extLst>
          </p:cNvPr>
          <p:cNvSpPr txBox="1"/>
          <p:nvPr/>
        </p:nvSpPr>
        <p:spPr>
          <a:xfrm>
            <a:off x="8705365" y="1984380"/>
            <a:ext cx="487043" cy="584775"/>
          </a:xfrm>
          <a:prstGeom prst="rect">
            <a:avLst/>
          </a:prstGeom>
          <a:noFill/>
        </p:spPr>
        <p:txBody>
          <a:bodyPr wrap="square" rtlCol="0">
            <a:spAutoFit/>
          </a:bodyPr>
          <a:lstStyle/>
          <a:p>
            <a:r>
              <a:rPr lang="en-US" sz="3200" dirty="0">
                <a:solidFill>
                  <a:srgbClr val="FF0000"/>
                </a:solidFill>
              </a:rPr>
              <a:t>!</a:t>
            </a:r>
          </a:p>
        </p:txBody>
      </p:sp>
      <p:sp>
        <p:nvSpPr>
          <p:cNvPr id="26" name="TextBox 25">
            <a:extLst>
              <a:ext uri="{FF2B5EF4-FFF2-40B4-BE49-F238E27FC236}">
                <a16:creationId xmlns:a16="http://schemas.microsoft.com/office/drawing/2014/main" id="{1BD4B1AC-8139-4F55-A1C0-86C56037DFE3}"/>
              </a:ext>
            </a:extLst>
          </p:cNvPr>
          <p:cNvSpPr txBox="1"/>
          <p:nvPr/>
        </p:nvSpPr>
        <p:spPr>
          <a:xfrm>
            <a:off x="10680678" y="2844225"/>
            <a:ext cx="487043" cy="584775"/>
          </a:xfrm>
          <a:prstGeom prst="rect">
            <a:avLst/>
          </a:prstGeom>
          <a:noFill/>
        </p:spPr>
        <p:txBody>
          <a:bodyPr wrap="square" rtlCol="0">
            <a:spAutoFit/>
          </a:bodyPr>
          <a:lstStyle/>
          <a:p>
            <a:r>
              <a:rPr lang="en-US" sz="3200" dirty="0">
                <a:solidFill>
                  <a:srgbClr val="FF0000"/>
                </a:solidFill>
              </a:rPr>
              <a:t>?</a:t>
            </a:r>
          </a:p>
        </p:txBody>
      </p:sp>
      <p:sp>
        <p:nvSpPr>
          <p:cNvPr id="27" name="TextBox 26">
            <a:extLst>
              <a:ext uri="{FF2B5EF4-FFF2-40B4-BE49-F238E27FC236}">
                <a16:creationId xmlns:a16="http://schemas.microsoft.com/office/drawing/2014/main" id="{9047F6F7-4E49-4830-8386-EA7F72FC4D25}"/>
              </a:ext>
            </a:extLst>
          </p:cNvPr>
          <p:cNvSpPr txBox="1"/>
          <p:nvPr/>
        </p:nvSpPr>
        <p:spPr>
          <a:xfrm>
            <a:off x="9656400" y="3429000"/>
            <a:ext cx="487043" cy="584775"/>
          </a:xfrm>
          <a:prstGeom prst="rect">
            <a:avLst/>
          </a:prstGeom>
          <a:noFill/>
        </p:spPr>
        <p:txBody>
          <a:bodyPr wrap="square" rtlCol="0">
            <a:spAutoFit/>
          </a:bodyPr>
          <a:lstStyle/>
          <a:p>
            <a:r>
              <a:rPr lang="en-US" sz="3200" dirty="0">
                <a:solidFill>
                  <a:srgbClr val="FF0000"/>
                </a:solidFill>
              </a:rPr>
              <a:t>.</a:t>
            </a:r>
          </a:p>
        </p:txBody>
      </p:sp>
      <p:sp>
        <p:nvSpPr>
          <p:cNvPr id="28" name="TextBox 27">
            <a:extLst>
              <a:ext uri="{FF2B5EF4-FFF2-40B4-BE49-F238E27FC236}">
                <a16:creationId xmlns:a16="http://schemas.microsoft.com/office/drawing/2014/main" id="{46161146-C435-46CD-9CEE-BDEAC9ED955F}"/>
              </a:ext>
            </a:extLst>
          </p:cNvPr>
          <p:cNvSpPr txBox="1"/>
          <p:nvPr/>
        </p:nvSpPr>
        <p:spPr>
          <a:xfrm>
            <a:off x="7263936" y="4270380"/>
            <a:ext cx="487043"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1150677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6" name="Picture 5">
            <a:extLst>
              <a:ext uri="{FF2B5EF4-FFF2-40B4-BE49-F238E27FC236}">
                <a16:creationId xmlns:a16="http://schemas.microsoft.com/office/drawing/2014/main" id="{F2FF386D-2727-4269-A847-C172E5146E70}"/>
              </a:ext>
            </a:extLst>
          </p:cNvPr>
          <p:cNvPicPr>
            <a:picLocks noChangeAspect="1"/>
          </p:cNvPicPr>
          <p:nvPr/>
        </p:nvPicPr>
        <p:blipFill rotWithShape="1">
          <a:blip r:embed="rId3">
            <a:extLst>
              <a:ext uri="{28A0092B-C50C-407E-A947-70E740481C1C}">
                <a14:useLocalDpi xmlns:a14="http://schemas.microsoft.com/office/drawing/2010/main" val="0"/>
              </a:ext>
            </a:extLst>
          </a:blip>
          <a:srcRect l="10254" t="37373" r="9282" b="23183"/>
          <a:stretch/>
        </p:blipFill>
        <p:spPr>
          <a:xfrm>
            <a:off x="180413" y="138602"/>
            <a:ext cx="11831173" cy="6234256"/>
          </a:xfrm>
          <a:prstGeom prst="rect">
            <a:avLst/>
          </a:prstGeom>
        </p:spPr>
      </p:pic>
      <p:sp>
        <p:nvSpPr>
          <p:cNvPr id="29" name="TextBox 28">
            <a:extLst>
              <a:ext uri="{FF2B5EF4-FFF2-40B4-BE49-F238E27FC236}">
                <a16:creationId xmlns:a16="http://schemas.microsoft.com/office/drawing/2014/main" id="{9AAF5F6D-E32F-4FCD-B7D2-DAC271EF9E85}"/>
              </a:ext>
            </a:extLst>
          </p:cNvPr>
          <p:cNvSpPr txBox="1"/>
          <p:nvPr/>
        </p:nvSpPr>
        <p:spPr>
          <a:xfrm>
            <a:off x="3415874" y="4433866"/>
            <a:ext cx="9004502" cy="1938992"/>
          </a:xfrm>
          <a:prstGeom prst="rect">
            <a:avLst/>
          </a:prstGeom>
          <a:noFill/>
        </p:spPr>
        <p:txBody>
          <a:bodyPr wrap="square" rtlCol="0">
            <a:spAutoFit/>
          </a:bodyPr>
          <a:lstStyle/>
          <a:p>
            <a:pPr lvl="0">
              <a:defRPr/>
            </a:pPr>
            <a:r>
              <a:rPr lang="vi-VN" sz="2400" b="1" dirty="0">
                <a:solidFill>
                  <a:srgbClr val="FF0000"/>
                </a:solidFill>
                <a:latin typeface="HP001" panose="020B0603050302020204" pitchFamily="34" charset="0"/>
                <a:ea typeface="HP001" panose="020B0603050302020204" pitchFamily="34" charset="0"/>
              </a:rPr>
              <a:t> Chúng ta hãy lập nhóm học tập nhé!</a:t>
            </a:r>
          </a:p>
          <a:p>
            <a:pPr lvl="0">
              <a:defRPr/>
            </a:pPr>
            <a:endParaRPr lang="vi-VN" sz="2400" b="1" dirty="0">
              <a:solidFill>
                <a:srgbClr val="FF0000"/>
              </a:solidFill>
              <a:latin typeface="HP001" panose="020B0603050302020204" pitchFamily="34" charset="0"/>
              <a:ea typeface="HP001" panose="020B0603050302020204" pitchFamily="34" charset="0"/>
            </a:endParaRPr>
          </a:p>
          <a:p>
            <a:pPr lvl="0">
              <a:defRPr/>
            </a:pPr>
            <a:r>
              <a:rPr lang="vi-VN" sz="2400" b="1" dirty="0">
                <a:solidFill>
                  <a:srgbClr val="FF0000"/>
                </a:solidFill>
                <a:latin typeface="HP001" panose="020B0603050302020204" pitchFamily="34" charset="0"/>
                <a:ea typeface="HP001" panose="020B0603050302020204" pitchFamily="34" charset="0"/>
              </a:rPr>
              <a:t>- Chúng ta cùng nhau làm bài tập nhé!</a:t>
            </a:r>
          </a:p>
          <a:p>
            <a:pPr lvl="0">
              <a:defRPr/>
            </a:pPr>
            <a:endParaRPr lang="vi-VN" sz="2400" b="1" dirty="0">
              <a:solidFill>
                <a:srgbClr val="FF0000"/>
              </a:solidFill>
              <a:latin typeface="HP001" panose="020B0603050302020204" pitchFamily="34" charset="0"/>
              <a:ea typeface="HP001" panose="020B0603050302020204" pitchFamily="34" charset="0"/>
            </a:endParaRPr>
          </a:p>
          <a:p>
            <a:pPr lvl="0">
              <a:defRPr/>
            </a:pPr>
            <a:r>
              <a:rPr lang="vi-VN" sz="2400" b="1" dirty="0">
                <a:solidFill>
                  <a:srgbClr val="FF0000"/>
                </a:solidFill>
                <a:latin typeface="HP001" panose="020B0603050302020204" pitchFamily="34" charset="0"/>
                <a:ea typeface="HP001" panose="020B0603050302020204" pitchFamily="34" charset="0"/>
              </a:rPr>
              <a:t>- Bạn hãy vẽ hình ảnh này vào vở đi nào!</a:t>
            </a:r>
            <a:endParaRPr lang="en-US" sz="2400" b="1" dirty="0">
              <a:solidFill>
                <a:srgbClr val="FF0000"/>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846979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26" name="Picture 25">
            <a:extLst>
              <a:ext uri="{FF2B5EF4-FFF2-40B4-BE49-F238E27FC236}">
                <a16:creationId xmlns:a16="http://schemas.microsoft.com/office/drawing/2014/main" id="{62127A4A-91A8-4DBD-BD3A-17020B052845}"/>
              </a:ext>
            </a:extLst>
          </p:cNvPr>
          <p:cNvPicPr>
            <a:picLocks noChangeAspect="1"/>
          </p:cNvPicPr>
          <p:nvPr/>
        </p:nvPicPr>
        <p:blipFill rotWithShape="1">
          <a:blip r:embed="rId3">
            <a:extLst>
              <a:ext uri="{28A0092B-C50C-407E-A947-70E740481C1C}">
                <a14:useLocalDpi xmlns:a14="http://schemas.microsoft.com/office/drawing/2010/main" val="0"/>
              </a:ext>
            </a:extLst>
          </a:blip>
          <a:srcRect l="9577" t="6468" r="7904" b="45702"/>
          <a:stretch/>
        </p:blipFill>
        <p:spPr>
          <a:xfrm>
            <a:off x="2410563" y="486410"/>
            <a:ext cx="6791200" cy="5603593"/>
          </a:xfrm>
          <a:prstGeom prst="rect">
            <a:avLst/>
          </a:prstGeom>
        </p:spPr>
      </p:pic>
    </p:spTree>
    <p:extLst>
      <p:ext uri="{BB962C8B-B14F-4D97-AF65-F5344CB8AC3E}">
        <p14:creationId xmlns:p14="http://schemas.microsoft.com/office/powerpoint/2010/main" val="4000603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pic>
        <p:nvPicPr>
          <p:cNvPr id="26" name="Picture 25">
            <a:extLst>
              <a:ext uri="{FF2B5EF4-FFF2-40B4-BE49-F238E27FC236}">
                <a16:creationId xmlns:a16="http://schemas.microsoft.com/office/drawing/2014/main" id="{62127A4A-91A8-4DBD-BD3A-17020B052845}"/>
              </a:ext>
            </a:extLst>
          </p:cNvPr>
          <p:cNvPicPr>
            <a:picLocks noChangeAspect="1"/>
          </p:cNvPicPr>
          <p:nvPr/>
        </p:nvPicPr>
        <p:blipFill rotWithShape="1">
          <a:blip r:embed="rId3">
            <a:extLst>
              <a:ext uri="{28A0092B-C50C-407E-A947-70E740481C1C}">
                <a14:useLocalDpi xmlns:a14="http://schemas.microsoft.com/office/drawing/2010/main" val="0"/>
              </a:ext>
            </a:extLst>
          </a:blip>
          <a:srcRect l="10309" t="65302" r="8785" b="9582"/>
          <a:stretch/>
        </p:blipFill>
        <p:spPr>
          <a:xfrm>
            <a:off x="362006" y="820240"/>
            <a:ext cx="11280989" cy="4985474"/>
          </a:xfrm>
          <a:prstGeom prst="rect">
            <a:avLst/>
          </a:prstGeom>
        </p:spPr>
      </p:pic>
      <p:sp>
        <p:nvSpPr>
          <p:cNvPr id="27" name="TextBox 26">
            <a:extLst>
              <a:ext uri="{FF2B5EF4-FFF2-40B4-BE49-F238E27FC236}">
                <a16:creationId xmlns:a16="http://schemas.microsoft.com/office/drawing/2014/main" id="{44D94BEC-6F14-4CE0-AAFE-A6B3EEDE8179}"/>
              </a:ext>
            </a:extLst>
          </p:cNvPr>
          <p:cNvSpPr txBox="1"/>
          <p:nvPr/>
        </p:nvSpPr>
        <p:spPr>
          <a:xfrm>
            <a:off x="884514" y="4836218"/>
            <a:ext cx="3710640" cy="646331"/>
          </a:xfrm>
          <a:prstGeom prst="rect">
            <a:avLst/>
          </a:prstGeom>
          <a:noFill/>
        </p:spPr>
        <p:txBody>
          <a:bodyPr wrap="square" rtlCol="0">
            <a:spAutoFit/>
          </a:bodyPr>
          <a:lstStyle/>
          <a:p>
            <a:pPr lvl="0">
              <a:defRPr/>
            </a:pPr>
            <a:r>
              <a:rPr lang="vi-VN"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Bánh</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xèo</a:t>
            </a:r>
            <a:endParaRPr lang="en-US" sz="3600" b="1" dirty="0">
              <a:solidFill>
                <a:srgbClr val="FF0000"/>
              </a:solidFill>
              <a:latin typeface="HP001" panose="020B0603050302020204" pitchFamily="34" charset="0"/>
              <a:ea typeface="HP001" panose="020B0603050302020204" pitchFamily="34" charset="0"/>
            </a:endParaRPr>
          </a:p>
        </p:txBody>
      </p:sp>
      <p:sp>
        <p:nvSpPr>
          <p:cNvPr id="28" name="TextBox 27">
            <a:extLst>
              <a:ext uri="{FF2B5EF4-FFF2-40B4-BE49-F238E27FC236}">
                <a16:creationId xmlns:a16="http://schemas.microsoft.com/office/drawing/2014/main" id="{23CAFA01-4437-4431-A349-C8353FFFFF56}"/>
              </a:ext>
            </a:extLst>
          </p:cNvPr>
          <p:cNvSpPr txBox="1"/>
          <p:nvPr/>
        </p:nvSpPr>
        <p:spPr>
          <a:xfrm>
            <a:off x="4408434" y="4997800"/>
            <a:ext cx="3710640" cy="646331"/>
          </a:xfrm>
          <a:prstGeom prst="rect">
            <a:avLst/>
          </a:prstGeom>
          <a:noFill/>
        </p:spPr>
        <p:txBody>
          <a:bodyPr wrap="square" rtlCol="0">
            <a:spAutoFit/>
          </a:bodyPr>
          <a:lstStyle/>
          <a:p>
            <a:pPr lvl="0">
              <a:defRPr/>
            </a:pPr>
            <a:r>
              <a:rPr lang="vi-VN"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Múa</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xoè</a:t>
            </a:r>
            <a:endParaRPr lang="en-US" sz="3600" b="1" dirty="0">
              <a:solidFill>
                <a:srgbClr val="FF0000"/>
              </a:solidFill>
              <a:latin typeface="HP001" panose="020B0603050302020204" pitchFamily="34" charset="0"/>
              <a:ea typeface="HP001" panose="020B0603050302020204" pitchFamily="34" charset="0"/>
            </a:endParaRPr>
          </a:p>
        </p:txBody>
      </p:sp>
      <p:sp>
        <p:nvSpPr>
          <p:cNvPr id="29" name="TextBox 28">
            <a:extLst>
              <a:ext uri="{FF2B5EF4-FFF2-40B4-BE49-F238E27FC236}">
                <a16:creationId xmlns:a16="http://schemas.microsoft.com/office/drawing/2014/main" id="{1D647E60-BA4F-43A9-951C-BD6BAD5BCD9B}"/>
              </a:ext>
            </a:extLst>
          </p:cNvPr>
          <p:cNvSpPr txBox="1"/>
          <p:nvPr/>
        </p:nvSpPr>
        <p:spPr>
          <a:xfrm>
            <a:off x="8288123" y="4997799"/>
            <a:ext cx="3710640" cy="646331"/>
          </a:xfrm>
          <a:prstGeom prst="rect">
            <a:avLst/>
          </a:prstGeom>
          <a:noFill/>
        </p:spPr>
        <p:txBody>
          <a:bodyPr wrap="square" rtlCol="0">
            <a:spAutoFit/>
          </a:bodyPr>
          <a:lstStyle/>
          <a:p>
            <a:pPr lvl="0">
              <a:defRPr/>
            </a:pPr>
            <a:r>
              <a:rPr lang="vi-VN"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Chèo</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thuyền</a:t>
            </a:r>
            <a:endParaRPr lang="en-US" sz="3600" b="1" dirty="0">
              <a:solidFill>
                <a:srgbClr val="FF0000"/>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422809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28CA2-0B2B-4B1D-8AA5-189CB70F9216}"/>
              </a:ext>
            </a:extLst>
          </p:cNvPr>
          <p:cNvPicPr>
            <a:picLocks noChangeAspect="1"/>
          </p:cNvPicPr>
          <p:nvPr/>
        </p:nvPicPr>
        <p:blipFill rotWithShape="1">
          <a:blip r:embed="rId3">
            <a:extLst>
              <a:ext uri="{28A0092B-C50C-407E-A947-70E740481C1C}">
                <a14:useLocalDpi xmlns:a14="http://schemas.microsoft.com/office/drawing/2010/main" val="0"/>
              </a:ext>
            </a:extLst>
          </a:blip>
          <a:srcRect l="10834" t="5291" r="12143" b="76508"/>
          <a:stretch/>
        </p:blipFill>
        <p:spPr>
          <a:xfrm>
            <a:off x="288268" y="1691360"/>
            <a:ext cx="11270149" cy="3791189"/>
          </a:xfrm>
          <a:prstGeom prst="rect">
            <a:avLst/>
          </a:prstGeom>
        </p:spPr>
      </p:pic>
      <p:grpSp>
        <p:nvGrpSpPr>
          <p:cNvPr id="8" name="组合 7"/>
          <p:cNvGrpSpPr/>
          <p:nvPr/>
        </p:nvGrpSpPr>
        <p:grpSpPr>
          <a:xfrm>
            <a:off x="635" y="1270"/>
            <a:ext cx="12192000" cy="485140"/>
            <a:chOff x="0" y="0"/>
            <a:chExt cx="12192000" cy="168812"/>
          </a:xfrm>
        </p:grpSpPr>
        <p:sp>
          <p:nvSpPr>
            <p:cNvPr id="9" name="矩形 8"/>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3" name="矩形 12"/>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17" name="组合 16"/>
          <p:cNvGrpSpPr/>
          <p:nvPr/>
        </p:nvGrpSpPr>
        <p:grpSpPr>
          <a:xfrm rot="10800000">
            <a:off x="0" y="6372860"/>
            <a:ext cx="12192000" cy="485140"/>
            <a:chOff x="0" y="0"/>
            <a:chExt cx="12192000" cy="168812"/>
          </a:xfrm>
        </p:grpSpPr>
        <p:sp>
          <p:nvSpPr>
            <p:cNvPr id="18"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0"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1"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2"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3"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4"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5"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sp>
        <p:nvSpPr>
          <p:cNvPr id="27" name="TextBox 26">
            <a:extLst>
              <a:ext uri="{FF2B5EF4-FFF2-40B4-BE49-F238E27FC236}">
                <a16:creationId xmlns:a16="http://schemas.microsoft.com/office/drawing/2014/main" id="{44D94BEC-6F14-4CE0-AAFE-A6B3EEDE8179}"/>
              </a:ext>
            </a:extLst>
          </p:cNvPr>
          <p:cNvSpPr txBox="1"/>
          <p:nvPr/>
        </p:nvSpPr>
        <p:spPr>
          <a:xfrm>
            <a:off x="1699915" y="4843474"/>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rPr>
              <a:t> </a:t>
            </a:r>
            <a:r>
              <a:rPr lang="en-US" sz="3600" b="1" dirty="0" err="1">
                <a:solidFill>
                  <a:srgbClr val="FF0000"/>
                </a:solidFill>
                <a:latin typeface="HP001" panose="020B0603050302020204" pitchFamily="34" charset="0"/>
                <a:ea typeface="HP001" panose="020B0603050302020204" pitchFamily="34" charset="0"/>
              </a:rPr>
              <a:t>Đi</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cà</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kheo</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sp>
        <p:nvSpPr>
          <p:cNvPr id="29" name="TextBox 28">
            <a:extLst>
              <a:ext uri="{FF2B5EF4-FFF2-40B4-BE49-F238E27FC236}">
                <a16:creationId xmlns:a16="http://schemas.microsoft.com/office/drawing/2014/main" id="{1D647E60-BA4F-43A9-951C-BD6BAD5BCD9B}"/>
              </a:ext>
            </a:extLst>
          </p:cNvPr>
          <p:cNvSpPr txBox="1"/>
          <p:nvPr/>
        </p:nvSpPr>
        <p:spPr>
          <a:xfrm>
            <a:off x="7718132" y="4752091"/>
            <a:ext cx="3710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HP001" panose="020B0603050302020204" pitchFamily="34" charset="0"/>
                <a:ea typeface="HP001" panose="020B0603050302020204" pitchFamily="34" charset="0"/>
              </a:rPr>
              <a:t>Chim</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chích</a:t>
            </a:r>
            <a:r>
              <a:rPr lang="en-US" sz="3600" b="1" dirty="0">
                <a:solidFill>
                  <a:srgbClr val="FF0000"/>
                </a:solidFill>
                <a:latin typeface="HP001" panose="020B0603050302020204" pitchFamily="34" charset="0"/>
                <a:ea typeface="HP001" panose="020B0603050302020204" pitchFamily="34" charset="0"/>
              </a:rPr>
              <a:t> </a:t>
            </a:r>
            <a:r>
              <a:rPr lang="en-US" sz="3600" b="1" dirty="0" err="1">
                <a:solidFill>
                  <a:srgbClr val="FF0000"/>
                </a:solidFill>
                <a:latin typeface="HP001" panose="020B0603050302020204" pitchFamily="34" charset="0"/>
                <a:ea typeface="HP001" panose="020B0603050302020204" pitchFamily="34" charset="0"/>
              </a:rPr>
              <a:t>choè</a:t>
            </a:r>
            <a:endParaRPr kumimoji="0" lang="en-US" sz="3600" b="1" i="0" u="none" strike="noStrike" kern="1200" cap="none" spc="0" normalizeH="0" baseline="0" noProof="0" dirty="0">
              <a:ln>
                <a:noFill/>
              </a:ln>
              <a:solidFill>
                <a:srgbClr val="FF0000"/>
              </a:solidFill>
              <a:effectLst/>
              <a:uLnTx/>
              <a:uFillTx/>
              <a:latin typeface="HP001" panose="020B0603050302020204" pitchFamily="34" charset="0"/>
              <a:ea typeface="HP001" panose="020B0603050302020204" pitchFamily="34" charset="0"/>
              <a:cs typeface="+mn-cs"/>
            </a:endParaRPr>
          </a:p>
        </p:txBody>
      </p:sp>
      <p:pic>
        <p:nvPicPr>
          <p:cNvPr id="30" name="Picture 29">
            <a:extLst>
              <a:ext uri="{FF2B5EF4-FFF2-40B4-BE49-F238E27FC236}">
                <a16:creationId xmlns:a16="http://schemas.microsoft.com/office/drawing/2014/main" id="{1C4E08FC-EDF4-4BC9-8261-88E3F09831FD}"/>
              </a:ext>
            </a:extLst>
          </p:cNvPr>
          <p:cNvPicPr>
            <a:picLocks noChangeAspect="1"/>
          </p:cNvPicPr>
          <p:nvPr/>
        </p:nvPicPr>
        <p:blipFill rotWithShape="1">
          <a:blip r:embed="rId4">
            <a:extLst>
              <a:ext uri="{28A0092B-C50C-407E-A947-70E740481C1C}">
                <a14:useLocalDpi xmlns:a14="http://schemas.microsoft.com/office/drawing/2010/main" val="0"/>
              </a:ext>
            </a:extLst>
          </a:blip>
          <a:srcRect l="10309" t="65302" r="8785" b="27131"/>
          <a:stretch/>
        </p:blipFill>
        <p:spPr>
          <a:xfrm>
            <a:off x="312482" y="739586"/>
            <a:ext cx="11280989" cy="1502046"/>
          </a:xfrm>
          <a:prstGeom prst="rect">
            <a:avLst/>
          </a:prstGeom>
        </p:spPr>
      </p:pic>
    </p:spTree>
    <p:extLst>
      <p:ext uri="{BB962C8B-B14F-4D97-AF65-F5344CB8AC3E}">
        <p14:creationId xmlns:p14="http://schemas.microsoft.com/office/powerpoint/2010/main" val="355416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ADB146"/>
      </a:accent1>
      <a:accent2>
        <a:srgbClr val="DEB313"/>
      </a:accent2>
      <a:accent3>
        <a:srgbClr val="CB634F"/>
      </a:accent3>
      <a:accent4>
        <a:srgbClr val="ADB146"/>
      </a:accent4>
      <a:accent5>
        <a:srgbClr val="DEB313"/>
      </a:accent5>
      <a:accent6>
        <a:srgbClr val="CB634F"/>
      </a:accent6>
      <a:hlink>
        <a:srgbClr val="0563C1"/>
      </a:hlink>
      <a:folHlink>
        <a:srgbClr val="954F72"/>
      </a:folHlink>
    </a:clrScheme>
    <a:fontScheme name="自定义 4">
      <a:majorFont>
        <a:latin typeface="等线 Light"/>
        <a:ea typeface="方正有猫在_GBK"/>
        <a:cs typeface=""/>
      </a:majorFont>
      <a:minorFont>
        <a:latin typeface="等线"/>
        <a:ea typeface="汉仪全唐诗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1.potx" id="{686BFE9D-0620-4036-A638-EF6EF9C97193}" vid="{3A6DB355-AB88-4F00-A581-7F597D416C5D}"/>
    </a:ext>
  </a:extLst>
</a:theme>
</file>

<file path=ppt/theme/theme2.xml><?xml version="1.0" encoding="utf-8"?>
<a:theme xmlns:a="http://schemas.openxmlformats.org/drawingml/2006/main" name="Khởi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Khởi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193</Words>
  <Application>Microsoft Office PowerPoint</Application>
  <PresentationFormat>Widescreen</PresentationFormat>
  <Paragraphs>51</Paragraphs>
  <Slides>16</Slides>
  <Notes>16</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16</vt:i4>
      </vt:variant>
    </vt:vector>
  </HeadingPairs>
  <TitlesOfParts>
    <vt:vector size="35" baseType="lpstr">
      <vt:lpstr>等线</vt:lpstr>
      <vt:lpstr>Arial</vt:lpstr>
      <vt:lpstr>Arial Rounded MT Bold</vt:lpstr>
      <vt:lpstr>Averta Std CY Bold</vt:lpstr>
      <vt:lpstr>Calibri</vt:lpstr>
      <vt:lpstr>Calibri Light</vt:lpstr>
      <vt:lpstr>HP001</vt:lpstr>
      <vt:lpstr>Quicksand Medium</vt:lpstr>
      <vt:lpstr>Times New Roman</vt:lpstr>
      <vt:lpstr>VNI-Avo</vt:lpstr>
      <vt:lpstr>华康少女文字W5</vt:lpstr>
      <vt:lpstr>PPT定制1801380800</vt:lpstr>
      <vt:lpstr>Khởi động</vt:lpstr>
      <vt:lpstr>Hoạt động</vt:lpstr>
      <vt:lpstr>9_www.33ppt.com</vt:lpstr>
      <vt:lpstr>2_Khởi động</vt:lpstr>
      <vt:lpstr>2_Office 主题</vt:lpstr>
      <vt:lpstr>1_Hoạt động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2</dc:title>
  <dc:creator>Lan Hương</dc:creator>
  <cp:keywords>TV CTST 2</cp:keywords>
  <dc:description>Tài liệu lưu hành nội bộ. Vui lòng không chia sẻ hoặc tải lên websites, FB.</dc:description>
  <cp:lastModifiedBy>Thuy Khanh</cp:lastModifiedBy>
  <cp:revision>343</cp:revision>
  <dcterms:created xsi:type="dcterms:W3CDTF">2021-05-25T14:46:27Z</dcterms:created>
  <dcterms:modified xsi:type="dcterms:W3CDTF">2024-04-23T14:20:48Z</dcterms:modified>
</cp:coreProperties>
</file>